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1" r:id="rId1"/>
  </p:sldMasterIdLst>
  <p:notesMasterIdLst>
    <p:notesMasterId r:id="rId18"/>
  </p:notesMasterIdLst>
  <p:sldIdLst>
    <p:sldId id="256" r:id="rId2"/>
    <p:sldId id="257" r:id="rId3"/>
    <p:sldId id="370" r:id="rId4"/>
    <p:sldId id="371" r:id="rId5"/>
    <p:sldId id="380" r:id="rId6"/>
    <p:sldId id="381" r:id="rId7"/>
    <p:sldId id="372" r:id="rId8"/>
    <p:sldId id="374" r:id="rId9"/>
    <p:sldId id="375" r:id="rId10"/>
    <p:sldId id="376" r:id="rId11"/>
    <p:sldId id="377" r:id="rId12"/>
    <p:sldId id="382" r:id="rId13"/>
    <p:sldId id="384" r:id="rId14"/>
    <p:sldId id="378" r:id="rId15"/>
    <p:sldId id="385" r:id="rId16"/>
    <p:sldId id="386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2" userDrawn="1">
          <p15:clr>
            <a:srgbClr val="A4A3A4"/>
          </p15:clr>
        </p15:guide>
        <p15:guide id="2" pos="30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1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37F9C-A116-C045-ADF8-8C8B045CFB48}" v="131" dt="2023-08-30T12:47:07.8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>
        <p:guide orient="horz" pos="1842"/>
        <p:guide pos="30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as Pirker" userId="82c7560d-5908-443d-bbb7-b665d023c36c" providerId="ADAL" clId="{20E37F9C-A116-C045-ADF8-8C8B045CFB48}"/>
    <pc:docChg chg="custSel addSld delSld modSld">
      <pc:chgData name="Lukas Pirker" userId="82c7560d-5908-443d-bbb7-b665d023c36c" providerId="ADAL" clId="{20E37F9C-A116-C045-ADF8-8C8B045CFB48}" dt="2023-08-31T08:57:25.337" v="780" actId="20577"/>
      <pc:docMkLst>
        <pc:docMk/>
      </pc:docMkLst>
      <pc:sldChg chg="addSp delSp modSp mod delAnim">
        <pc:chgData name="Lukas Pirker" userId="82c7560d-5908-443d-bbb7-b665d023c36c" providerId="ADAL" clId="{20E37F9C-A116-C045-ADF8-8C8B045CFB48}" dt="2023-08-30T12:41:08.844" v="711" actId="404"/>
        <pc:sldMkLst>
          <pc:docMk/>
          <pc:sldMk cId="1999882175" sldId="256"/>
        </pc:sldMkLst>
        <pc:spChg chg="mod">
          <ac:chgData name="Lukas Pirker" userId="82c7560d-5908-443d-bbb7-b665d023c36c" providerId="ADAL" clId="{20E37F9C-A116-C045-ADF8-8C8B045CFB48}" dt="2023-08-30T12:13:10.105" v="708" actId="1036"/>
          <ac:spMkLst>
            <pc:docMk/>
            <pc:sldMk cId="1999882175" sldId="256"/>
            <ac:spMk id="9" creationId="{73EC1B4B-0D54-2748-8F3B-0DF4CD49CB9A}"/>
          </ac:spMkLst>
        </pc:spChg>
        <pc:spChg chg="mod">
          <ac:chgData name="Lukas Pirker" userId="82c7560d-5908-443d-bbb7-b665d023c36c" providerId="ADAL" clId="{20E37F9C-A116-C045-ADF8-8C8B045CFB48}" dt="2023-08-30T12:41:08.844" v="711" actId="404"/>
          <ac:spMkLst>
            <pc:docMk/>
            <pc:sldMk cId="1999882175" sldId="256"/>
            <ac:spMk id="10" creationId="{69624337-A444-5140-802D-C38B4EE63389}"/>
          </ac:spMkLst>
        </pc:spChg>
        <pc:spChg chg="mod">
          <ac:chgData name="Lukas Pirker" userId="82c7560d-5908-443d-bbb7-b665d023c36c" providerId="ADAL" clId="{20E37F9C-A116-C045-ADF8-8C8B045CFB48}" dt="2023-08-30T12:12:59.326" v="702" actId="14100"/>
          <ac:spMkLst>
            <pc:docMk/>
            <pc:sldMk cId="1999882175" sldId="256"/>
            <ac:spMk id="11" creationId="{89F0F0DC-4F4F-1D4E-9CE1-2F2376AE96D7}"/>
          </ac:spMkLst>
        </pc:spChg>
        <pc:picChg chg="del">
          <ac:chgData name="Lukas Pirker" userId="82c7560d-5908-443d-bbb7-b665d023c36c" providerId="ADAL" clId="{20E37F9C-A116-C045-ADF8-8C8B045CFB48}" dt="2023-08-30T09:52:26.338" v="0" actId="478"/>
          <ac:picMkLst>
            <pc:docMk/>
            <pc:sldMk cId="1999882175" sldId="256"/>
            <ac:picMk id="3" creationId="{9929DE6B-AB24-9FF2-4F93-71E1DB3F8BE1}"/>
          </ac:picMkLst>
        </pc:picChg>
        <pc:picChg chg="add mod modCrop">
          <ac:chgData name="Lukas Pirker" userId="82c7560d-5908-443d-bbb7-b665d023c36c" providerId="ADAL" clId="{20E37F9C-A116-C045-ADF8-8C8B045CFB48}" dt="2023-08-30T10:27:46.610" v="124" actId="1076"/>
          <ac:picMkLst>
            <pc:docMk/>
            <pc:sldMk cId="1999882175" sldId="256"/>
            <ac:picMk id="3" creationId="{A844A0BC-38C3-14D4-F88B-D15198875BD5}"/>
          </ac:picMkLst>
        </pc:picChg>
        <pc:picChg chg="del mod">
          <ac:chgData name="Lukas Pirker" userId="82c7560d-5908-443d-bbb7-b665d023c36c" providerId="ADAL" clId="{20E37F9C-A116-C045-ADF8-8C8B045CFB48}" dt="2023-08-30T10:27:39.359" v="122" actId="478"/>
          <ac:picMkLst>
            <pc:docMk/>
            <pc:sldMk cId="1999882175" sldId="256"/>
            <ac:picMk id="8" creationId="{20BD075B-4B89-6B44-971E-888A0DD5A183}"/>
          </ac:picMkLst>
        </pc:picChg>
      </pc:sldChg>
      <pc:sldChg chg="modSp mod">
        <pc:chgData name="Lukas Pirker" userId="82c7560d-5908-443d-bbb7-b665d023c36c" providerId="ADAL" clId="{20E37F9C-A116-C045-ADF8-8C8B045CFB48}" dt="2023-08-31T08:57:25.337" v="780" actId="20577"/>
        <pc:sldMkLst>
          <pc:docMk/>
          <pc:sldMk cId="4270343661" sldId="257"/>
        </pc:sldMkLst>
        <pc:spChg chg="mod">
          <ac:chgData name="Lukas Pirker" userId="82c7560d-5908-443d-bbb7-b665d023c36c" providerId="ADAL" clId="{20E37F9C-A116-C045-ADF8-8C8B045CFB48}" dt="2023-08-30T10:22:03.907" v="115" actId="108"/>
          <ac:spMkLst>
            <pc:docMk/>
            <pc:sldMk cId="4270343661" sldId="257"/>
            <ac:spMk id="3" creationId="{DFAF27A6-3C80-9746-B2F4-7E2C25E8D411}"/>
          </ac:spMkLst>
        </pc:spChg>
        <pc:spChg chg="mod">
          <ac:chgData name="Lukas Pirker" userId="82c7560d-5908-443d-bbb7-b665d023c36c" providerId="ADAL" clId="{20E37F9C-A116-C045-ADF8-8C8B045CFB48}" dt="2023-08-31T08:57:25.337" v="780" actId="20577"/>
          <ac:spMkLst>
            <pc:docMk/>
            <pc:sldMk cId="4270343661" sldId="257"/>
            <ac:spMk id="8" creationId="{3D633C7D-A2CB-8047-8406-FAF17205161E}"/>
          </ac:spMkLst>
        </pc:spChg>
      </pc:sldChg>
      <pc:sldChg chg="del">
        <pc:chgData name="Lukas Pirker" userId="82c7560d-5908-443d-bbb7-b665d023c36c" providerId="ADAL" clId="{20E37F9C-A116-C045-ADF8-8C8B045CFB48}" dt="2023-08-30T09:52:33.372" v="2" actId="2696"/>
        <pc:sldMkLst>
          <pc:docMk/>
          <pc:sldMk cId="3598973601" sldId="369"/>
        </pc:sldMkLst>
      </pc:sldChg>
      <pc:sldChg chg="addSp delSp modSp mod">
        <pc:chgData name="Lukas Pirker" userId="82c7560d-5908-443d-bbb7-b665d023c36c" providerId="ADAL" clId="{20E37F9C-A116-C045-ADF8-8C8B045CFB48}" dt="2023-08-30T11:56:23.529" v="268" actId="21"/>
        <pc:sldMkLst>
          <pc:docMk/>
          <pc:sldMk cId="4036522951" sldId="370"/>
        </pc:sldMkLst>
        <pc:spChg chg="mod">
          <ac:chgData name="Lukas Pirker" userId="82c7560d-5908-443d-bbb7-b665d023c36c" providerId="ADAL" clId="{20E37F9C-A116-C045-ADF8-8C8B045CFB48}" dt="2023-08-30T09:52:40.463" v="8" actId="20577"/>
          <ac:spMkLst>
            <pc:docMk/>
            <pc:sldMk cId="4036522951" sldId="370"/>
            <ac:spMk id="2" creationId="{330FBF50-0CC7-9DA7-0210-9F941DEAF7CB}"/>
          </ac:spMkLst>
        </pc:spChg>
        <pc:spChg chg="mod">
          <ac:chgData name="Lukas Pirker" userId="82c7560d-5908-443d-bbb7-b665d023c36c" providerId="ADAL" clId="{20E37F9C-A116-C045-ADF8-8C8B045CFB48}" dt="2023-08-30T09:54:00.218" v="18" actId="20577"/>
          <ac:spMkLst>
            <pc:docMk/>
            <pc:sldMk cId="4036522951" sldId="370"/>
            <ac:spMk id="3" creationId="{48E0A526-C148-1FD9-95A8-D885D9299200}"/>
          </ac:spMkLst>
        </pc:spChg>
        <pc:spChg chg="add del mod">
          <ac:chgData name="Lukas Pirker" userId="82c7560d-5908-443d-bbb7-b665d023c36c" providerId="ADAL" clId="{20E37F9C-A116-C045-ADF8-8C8B045CFB48}" dt="2023-08-30T11:56:23.529" v="268" actId="21"/>
          <ac:spMkLst>
            <pc:docMk/>
            <pc:sldMk cId="4036522951" sldId="370"/>
            <ac:spMk id="5" creationId="{95E78AFA-897E-ADD2-BAAB-32E907249DDF}"/>
          </ac:spMkLst>
        </pc:spChg>
        <pc:spChg chg="add del mod">
          <ac:chgData name="Lukas Pirker" userId="82c7560d-5908-443d-bbb7-b665d023c36c" providerId="ADAL" clId="{20E37F9C-A116-C045-ADF8-8C8B045CFB48}" dt="2023-08-30T11:56:13.813" v="265" actId="21"/>
          <ac:spMkLst>
            <pc:docMk/>
            <pc:sldMk cId="4036522951" sldId="370"/>
            <ac:spMk id="6" creationId="{B41910C4-2668-FC2E-E566-C41D853D29E6}"/>
          </ac:spMkLst>
        </pc:spChg>
        <pc:picChg chg="add mod">
          <ac:chgData name="Lukas Pirker" userId="82c7560d-5908-443d-bbb7-b665d023c36c" providerId="ADAL" clId="{20E37F9C-A116-C045-ADF8-8C8B045CFB48}" dt="2023-08-30T10:02:01.265" v="41" actId="1076"/>
          <ac:picMkLst>
            <pc:docMk/>
            <pc:sldMk cId="4036522951" sldId="370"/>
            <ac:picMk id="4" creationId="{8D451FD0-E3C6-9047-F5DA-CE261C85CBAC}"/>
          </ac:picMkLst>
        </pc:picChg>
        <pc:picChg chg="add del mod">
          <ac:chgData name="Lukas Pirker" userId="82c7560d-5908-443d-bbb7-b665d023c36c" providerId="ADAL" clId="{20E37F9C-A116-C045-ADF8-8C8B045CFB48}" dt="2023-08-30T10:03:30.091" v="45" actId="21"/>
          <ac:picMkLst>
            <pc:docMk/>
            <pc:sldMk cId="4036522951" sldId="370"/>
            <ac:picMk id="5" creationId="{01BA5826-8208-AC9D-B45B-A210BDF86820}"/>
          </ac:picMkLst>
        </pc:picChg>
        <pc:picChg chg="del mod">
          <ac:chgData name="Lukas Pirker" userId="82c7560d-5908-443d-bbb7-b665d023c36c" providerId="ADAL" clId="{20E37F9C-A116-C045-ADF8-8C8B045CFB48}" dt="2023-08-30T09:52:35.788" v="4" actId="478"/>
          <ac:picMkLst>
            <pc:docMk/>
            <pc:sldMk cId="4036522951" sldId="370"/>
            <ac:picMk id="6" creationId="{9FF07C08-2CE5-EF6A-8607-D062FFE5D210}"/>
          </ac:picMkLst>
        </pc:picChg>
      </pc:sldChg>
      <pc:sldChg chg="addSp delSp modSp add mod">
        <pc:chgData name="Lukas Pirker" userId="82c7560d-5908-443d-bbb7-b665d023c36c" providerId="ADAL" clId="{20E37F9C-A116-C045-ADF8-8C8B045CFB48}" dt="2023-08-30T10:05:26.327" v="50" actId="21"/>
        <pc:sldMkLst>
          <pc:docMk/>
          <pc:sldMk cId="540519597" sldId="371"/>
        </pc:sldMkLst>
        <pc:spChg chg="mod">
          <ac:chgData name="Lukas Pirker" userId="82c7560d-5908-443d-bbb7-b665d023c36c" providerId="ADAL" clId="{20E37F9C-A116-C045-ADF8-8C8B045CFB48}" dt="2023-08-30T09:54:19.032" v="29"/>
          <ac:spMkLst>
            <pc:docMk/>
            <pc:sldMk cId="540519597" sldId="371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0:03:31.747" v="46"/>
          <ac:picMkLst>
            <pc:docMk/>
            <pc:sldMk cId="540519597" sldId="371"/>
            <ac:picMk id="4" creationId="{7F847CFC-3FEE-CCCD-0C49-DF0789CB20CF}"/>
          </ac:picMkLst>
        </pc:picChg>
        <pc:picChg chg="add del mod">
          <ac:chgData name="Lukas Pirker" userId="82c7560d-5908-443d-bbb7-b665d023c36c" providerId="ADAL" clId="{20E37F9C-A116-C045-ADF8-8C8B045CFB48}" dt="2023-08-30T10:05:26.327" v="50" actId="21"/>
          <ac:picMkLst>
            <pc:docMk/>
            <pc:sldMk cId="540519597" sldId="371"/>
            <ac:picMk id="5" creationId="{810551BC-4CBE-2C33-9244-8D63CFD177D8}"/>
          </ac:picMkLst>
        </pc:picChg>
      </pc:sldChg>
      <pc:sldChg chg="del">
        <pc:chgData name="Lukas Pirker" userId="82c7560d-5908-443d-bbb7-b665d023c36c" providerId="ADAL" clId="{20E37F9C-A116-C045-ADF8-8C8B045CFB48}" dt="2023-08-30T09:52:43.175" v="9" actId="2696"/>
        <pc:sldMkLst>
          <pc:docMk/>
          <pc:sldMk cId="2006825049" sldId="371"/>
        </pc:sldMkLst>
      </pc:sldChg>
      <pc:sldChg chg="addSp delSp modSp add mod">
        <pc:chgData name="Lukas Pirker" userId="82c7560d-5908-443d-bbb7-b665d023c36c" providerId="ADAL" clId="{20E37F9C-A116-C045-ADF8-8C8B045CFB48}" dt="2023-08-30T10:07:27.575" v="55" actId="21"/>
        <pc:sldMkLst>
          <pc:docMk/>
          <pc:sldMk cId="4178222863" sldId="372"/>
        </pc:sldMkLst>
        <pc:spChg chg="mod">
          <ac:chgData name="Lukas Pirker" userId="82c7560d-5908-443d-bbb7-b665d023c36c" providerId="ADAL" clId="{20E37F9C-A116-C045-ADF8-8C8B045CFB48}" dt="2023-08-30T09:54:28.357" v="30"/>
          <ac:spMkLst>
            <pc:docMk/>
            <pc:sldMk cId="4178222863" sldId="372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0:05:28.501" v="51"/>
          <ac:picMkLst>
            <pc:docMk/>
            <pc:sldMk cId="4178222863" sldId="372"/>
            <ac:picMk id="4" creationId="{07015C26-2FD5-B39D-79D4-B5DBF5493FCB}"/>
          </ac:picMkLst>
        </pc:picChg>
        <pc:picChg chg="add del mod">
          <ac:chgData name="Lukas Pirker" userId="82c7560d-5908-443d-bbb7-b665d023c36c" providerId="ADAL" clId="{20E37F9C-A116-C045-ADF8-8C8B045CFB48}" dt="2023-08-30T10:07:27.575" v="55" actId="21"/>
          <ac:picMkLst>
            <pc:docMk/>
            <pc:sldMk cId="4178222863" sldId="372"/>
            <ac:picMk id="5" creationId="{F51B51EA-8B37-F1FF-3B0A-AA11441D6733}"/>
          </ac:picMkLst>
        </pc:picChg>
      </pc:sldChg>
      <pc:sldChg chg="addSp delSp modSp add del mod">
        <pc:chgData name="Lukas Pirker" userId="82c7560d-5908-443d-bbb7-b665d023c36c" providerId="ADAL" clId="{20E37F9C-A116-C045-ADF8-8C8B045CFB48}" dt="2023-08-30T10:08:34.406" v="59" actId="2696"/>
        <pc:sldMkLst>
          <pc:docMk/>
          <pc:sldMk cId="3351488012" sldId="373"/>
        </pc:sldMkLst>
        <pc:spChg chg="mod">
          <ac:chgData name="Lukas Pirker" userId="82c7560d-5908-443d-bbb7-b665d023c36c" providerId="ADAL" clId="{20E37F9C-A116-C045-ADF8-8C8B045CFB48}" dt="2023-08-30T09:54:41.309" v="31"/>
          <ac:spMkLst>
            <pc:docMk/>
            <pc:sldMk cId="3351488012" sldId="373"/>
            <ac:spMk id="3" creationId="{48E0A526-C148-1FD9-95A8-D885D9299200}"/>
          </ac:spMkLst>
        </pc:spChg>
        <pc:picChg chg="add del mod">
          <ac:chgData name="Lukas Pirker" userId="82c7560d-5908-443d-bbb7-b665d023c36c" providerId="ADAL" clId="{20E37F9C-A116-C045-ADF8-8C8B045CFB48}" dt="2023-08-30T10:08:25.953" v="57" actId="21"/>
          <ac:picMkLst>
            <pc:docMk/>
            <pc:sldMk cId="3351488012" sldId="373"/>
            <ac:picMk id="4" creationId="{0500E980-E282-8946-1CDC-8F85BFC75B58}"/>
          </ac:picMkLst>
        </pc:picChg>
      </pc:sldChg>
      <pc:sldChg chg="addSp delSp modSp add mod">
        <pc:chgData name="Lukas Pirker" userId="82c7560d-5908-443d-bbb7-b665d023c36c" providerId="ADAL" clId="{20E37F9C-A116-C045-ADF8-8C8B045CFB48}" dt="2023-08-30T10:10:21.348" v="63" actId="21"/>
        <pc:sldMkLst>
          <pc:docMk/>
          <pc:sldMk cId="973830833" sldId="374"/>
        </pc:sldMkLst>
        <pc:spChg chg="mod">
          <ac:chgData name="Lukas Pirker" userId="82c7560d-5908-443d-bbb7-b665d023c36c" providerId="ADAL" clId="{20E37F9C-A116-C045-ADF8-8C8B045CFB48}" dt="2023-08-30T09:54:51.801" v="32"/>
          <ac:spMkLst>
            <pc:docMk/>
            <pc:sldMk cId="973830833" sldId="374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0:08:31.858" v="58"/>
          <ac:picMkLst>
            <pc:docMk/>
            <pc:sldMk cId="973830833" sldId="374"/>
            <ac:picMk id="4" creationId="{F0AA3156-AB02-7085-CB37-C2D43058BF66}"/>
          </ac:picMkLst>
        </pc:picChg>
        <pc:picChg chg="add del mod">
          <ac:chgData name="Lukas Pirker" userId="82c7560d-5908-443d-bbb7-b665d023c36c" providerId="ADAL" clId="{20E37F9C-A116-C045-ADF8-8C8B045CFB48}" dt="2023-08-30T10:10:21.348" v="63" actId="21"/>
          <ac:picMkLst>
            <pc:docMk/>
            <pc:sldMk cId="973830833" sldId="374"/>
            <ac:picMk id="5" creationId="{DB64B175-50DD-025C-C47A-1A5C61C9B18E}"/>
          </ac:picMkLst>
        </pc:picChg>
      </pc:sldChg>
      <pc:sldChg chg="del">
        <pc:chgData name="Lukas Pirker" userId="82c7560d-5908-443d-bbb7-b665d023c36c" providerId="ADAL" clId="{20E37F9C-A116-C045-ADF8-8C8B045CFB48}" dt="2023-08-30T09:52:43.949" v="11" actId="2696"/>
        <pc:sldMkLst>
          <pc:docMk/>
          <pc:sldMk cId="2046874504" sldId="374"/>
        </pc:sldMkLst>
      </pc:sldChg>
      <pc:sldChg chg="del">
        <pc:chgData name="Lukas Pirker" userId="82c7560d-5908-443d-bbb7-b665d023c36c" providerId="ADAL" clId="{20E37F9C-A116-C045-ADF8-8C8B045CFB48}" dt="2023-08-30T09:52:44.314" v="12" actId="2696"/>
        <pc:sldMkLst>
          <pc:docMk/>
          <pc:sldMk cId="444003477" sldId="375"/>
        </pc:sldMkLst>
      </pc:sldChg>
      <pc:sldChg chg="addSp delSp modSp add mod">
        <pc:chgData name="Lukas Pirker" userId="82c7560d-5908-443d-bbb7-b665d023c36c" providerId="ADAL" clId="{20E37F9C-A116-C045-ADF8-8C8B045CFB48}" dt="2023-08-30T10:16:16.874" v="82" actId="21"/>
        <pc:sldMkLst>
          <pc:docMk/>
          <pc:sldMk cId="1699606271" sldId="375"/>
        </pc:sldMkLst>
        <pc:spChg chg="mod">
          <ac:chgData name="Lukas Pirker" userId="82c7560d-5908-443d-bbb7-b665d023c36c" providerId="ADAL" clId="{20E37F9C-A116-C045-ADF8-8C8B045CFB48}" dt="2023-08-30T09:55:01.505" v="33"/>
          <ac:spMkLst>
            <pc:docMk/>
            <pc:sldMk cId="1699606271" sldId="375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0:10:23.086" v="64"/>
          <ac:picMkLst>
            <pc:docMk/>
            <pc:sldMk cId="1699606271" sldId="375"/>
            <ac:picMk id="4" creationId="{6E9C5D35-9CDB-8584-73A1-24BC077416AC}"/>
          </ac:picMkLst>
        </pc:picChg>
        <pc:picChg chg="add del mod">
          <ac:chgData name="Lukas Pirker" userId="82c7560d-5908-443d-bbb7-b665d023c36c" providerId="ADAL" clId="{20E37F9C-A116-C045-ADF8-8C8B045CFB48}" dt="2023-08-30T10:16:16.874" v="82" actId="21"/>
          <ac:picMkLst>
            <pc:docMk/>
            <pc:sldMk cId="1699606271" sldId="375"/>
            <ac:picMk id="5" creationId="{FCCF90F2-C967-5073-E5E8-8124562A1492}"/>
          </ac:picMkLst>
        </pc:picChg>
      </pc:sldChg>
      <pc:sldChg chg="addSp modSp add mod">
        <pc:chgData name="Lukas Pirker" userId="82c7560d-5908-443d-bbb7-b665d023c36c" providerId="ADAL" clId="{20E37F9C-A116-C045-ADF8-8C8B045CFB48}" dt="2023-08-30T10:12:37.316" v="78" actId="20577"/>
        <pc:sldMkLst>
          <pc:docMk/>
          <pc:sldMk cId="2471137826" sldId="376"/>
        </pc:sldMkLst>
        <pc:spChg chg="mod">
          <ac:chgData name="Lukas Pirker" userId="82c7560d-5908-443d-bbb7-b665d023c36c" providerId="ADAL" clId="{20E37F9C-A116-C045-ADF8-8C8B045CFB48}" dt="2023-08-30T10:12:37.316" v="78" actId="20577"/>
          <ac:spMkLst>
            <pc:docMk/>
            <pc:sldMk cId="2471137826" sldId="376"/>
            <ac:spMk id="2" creationId="{330FBF50-0CC7-9DA7-0210-9F941DEAF7CB}"/>
          </ac:spMkLst>
        </pc:spChg>
        <pc:spChg chg="mod">
          <ac:chgData name="Lukas Pirker" userId="82c7560d-5908-443d-bbb7-b665d023c36c" providerId="ADAL" clId="{20E37F9C-A116-C045-ADF8-8C8B045CFB48}" dt="2023-08-30T09:55:11.595" v="34"/>
          <ac:spMkLst>
            <pc:docMk/>
            <pc:sldMk cId="2471137826" sldId="376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0:12:30.201" v="67" actId="1076"/>
          <ac:picMkLst>
            <pc:docMk/>
            <pc:sldMk cId="2471137826" sldId="376"/>
            <ac:picMk id="4" creationId="{212B8CCF-AFD9-2B7F-5D18-C4061C0BE396}"/>
          </ac:picMkLst>
        </pc:picChg>
      </pc:sldChg>
      <pc:sldChg chg="del">
        <pc:chgData name="Lukas Pirker" userId="82c7560d-5908-443d-bbb7-b665d023c36c" providerId="ADAL" clId="{20E37F9C-A116-C045-ADF8-8C8B045CFB48}" dt="2023-08-30T09:52:44.666" v="13" actId="2696"/>
        <pc:sldMkLst>
          <pc:docMk/>
          <pc:sldMk cId="2904233708" sldId="376"/>
        </pc:sldMkLst>
      </pc:sldChg>
      <pc:sldChg chg="del">
        <pc:chgData name="Lukas Pirker" userId="82c7560d-5908-443d-bbb7-b665d023c36c" providerId="ADAL" clId="{20E37F9C-A116-C045-ADF8-8C8B045CFB48}" dt="2023-08-30T09:52:45.054" v="14" actId="2696"/>
        <pc:sldMkLst>
          <pc:docMk/>
          <pc:sldMk cId="1462204554" sldId="377"/>
        </pc:sldMkLst>
      </pc:sldChg>
      <pc:sldChg chg="addSp delSp modSp add mod">
        <pc:chgData name="Lukas Pirker" userId="82c7560d-5908-443d-bbb7-b665d023c36c" providerId="ADAL" clId="{20E37F9C-A116-C045-ADF8-8C8B045CFB48}" dt="2023-08-30T12:45:23.283" v="739"/>
        <pc:sldMkLst>
          <pc:docMk/>
          <pc:sldMk cId="3741309998" sldId="377"/>
        </pc:sldMkLst>
        <pc:spChg chg="mod">
          <ac:chgData name="Lukas Pirker" userId="82c7560d-5908-443d-bbb7-b665d023c36c" providerId="ADAL" clId="{20E37F9C-A116-C045-ADF8-8C8B045CFB48}" dt="2023-08-30T09:55:25.834" v="35"/>
          <ac:spMkLst>
            <pc:docMk/>
            <pc:sldMk cId="3741309998" sldId="377"/>
            <ac:spMk id="3" creationId="{48E0A526-C148-1FD9-95A8-D885D9299200}"/>
          </ac:spMkLst>
        </pc:spChg>
        <pc:picChg chg="add del mod">
          <ac:chgData name="Lukas Pirker" userId="82c7560d-5908-443d-bbb7-b665d023c36c" providerId="ADAL" clId="{20E37F9C-A116-C045-ADF8-8C8B045CFB48}" dt="2023-08-30T12:45:22.597" v="738" actId="478"/>
          <ac:picMkLst>
            <pc:docMk/>
            <pc:sldMk cId="3741309998" sldId="377"/>
            <ac:picMk id="4" creationId="{8963E717-6FF4-07CD-D7DF-58DD4E805427}"/>
          </ac:picMkLst>
        </pc:picChg>
        <pc:picChg chg="add del mod">
          <ac:chgData name="Lukas Pirker" userId="82c7560d-5908-443d-bbb7-b665d023c36c" providerId="ADAL" clId="{20E37F9C-A116-C045-ADF8-8C8B045CFB48}" dt="2023-08-30T12:45:21.008" v="737" actId="21"/>
          <ac:picMkLst>
            <pc:docMk/>
            <pc:sldMk cId="3741309998" sldId="377"/>
            <ac:picMk id="5" creationId="{C96B393F-9667-A95E-E54D-C1A7610C7A8D}"/>
          </ac:picMkLst>
        </pc:picChg>
        <pc:picChg chg="add del mod">
          <ac:chgData name="Lukas Pirker" userId="82c7560d-5908-443d-bbb7-b665d023c36c" providerId="ADAL" clId="{20E37F9C-A116-C045-ADF8-8C8B045CFB48}" dt="2023-08-30T10:17:24.147" v="88" actId="21"/>
          <ac:picMkLst>
            <pc:docMk/>
            <pc:sldMk cId="3741309998" sldId="377"/>
            <ac:picMk id="5" creationId="{CBEA8213-CEB4-C2DB-0911-FB0294ECDCE4}"/>
          </ac:picMkLst>
        </pc:picChg>
        <pc:picChg chg="add mod">
          <ac:chgData name="Lukas Pirker" userId="82c7560d-5908-443d-bbb7-b665d023c36c" providerId="ADAL" clId="{20E37F9C-A116-C045-ADF8-8C8B045CFB48}" dt="2023-08-30T12:45:23.283" v="739"/>
          <ac:picMkLst>
            <pc:docMk/>
            <pc:sldMk cId="3741309998" sldId="377"/>
            <ac:picMk id="6" creationId="{1BB13A5D-A22F-513D-6318-46674D5BB417}"/>
          </ac:picMkLst>
        </pc:picChg>
      </pc:sldChg>
      <pc:sldChg chg="del">
        <pc:chgData name="Lukas Pirker" userId="82c7560d-5908-443d-bbb7-b665d023c36c" providerId="ADAL" clId="{20E37F9C-A116-C045-ADF8-8C8B045CFB48}" dt="2023-08-30T09:52:45.465" v="15" actId="2696"/>
        <pc:sldMkLst>
          <pc:docMk/>
          <pc:sldMk cId="220449165" sldId="378"/>
        </pc:sldMkLst>
      </pc:sldChg>
      <pc:sldChg chg="addSp delSp modSp add mod">
        <pc:chgData name="Lukas Pirker" userId="82c7560d-5908-443d-bbb7-b665d023c36c" providerId="ADAL" clId="{20E37F9C-A116-C045-ADF8-8C8B045CFB48}" dt="2023-08-30T10:19:11.997" v="93" actId="21"/>
        <pc:sldMkLst>
          <pc:docMk/>
          <pc:sldMk cId="3138685378" sldId="378"/>
        </pc:sldMkLst>
        <pc:spChg chg="mod">
          <ac:chgData name="Lukas Pirker" userId="82c7560d-5908-443d-bbb7-b665d023c36c" providerId="ADAL" clId="{20E37F9C-A116-C045-ADF8-8C8B045CFB48}" dt="2023-08-30T09:55:37.951" v="36"/>
          <ac:spMkLst>
            <pc:docMk/>
            <pc:sldMk cId="3138685378" sldId="378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0:17:25.889" v="89"/>
          <ac:picMkLst>
            <pc:docMk/>
            <pc:sldMk cId="3138685378" sldId="378"/>
            <ac:picMk id="4" creationId="{CC6B25E1-8923-0DD3-C9C1-426CC122FE25}"/>
          </ac:picMkLst>
        </pc:picChg>
        <pc:picChg chg="add del mod">
          <ac:chgData name="Lukas Pirker" userId="82c7560d-5908-443d-bbb7-b665d023c36c" providerId="ADAL" clId="{20E37F9C-A116-C045-ADF8-8C8B045CFB48}" dt="2023-08-30T10:19:11.997" v="93" actId="21"/>
          <ac:picMkLst>
            <pc:docMk/>
            <pc:sldMk cId="3138685378" sldId="378"/>
            <ac:picMk id="5" creationId="{67B79CB1-16EF-E29E-7776-87ED5DED154C}"/>
          </ac:picMkLst>
        </pc:picChg>
      </pc:sldChg>
      <pc:sldChg chg="addSp modSp add mod">
        <pc:chgData name="Lukas Pirker" userId="82c7560d-5908-443d-bbb7-b665d023c36c" providerId="ADAL" clId="{20E37F9C-A116-C045-ADF8-8C8B045CFB48}" dt="2023-08-30T10:19:13.652" v="94"/>
        <pc:sldMkLst>
          <pc:docMk/>
          <pc:sldMk cId="4171181206" sldId="379"/>
        </pc:sldMkLst>
        <pc:spChg chg="mod">
          <ac:chgData name="Lukas Pirker" userId="82c7560d-5908-443d-bbb7-b665d023c36c" providerId="ADAL" clId="{20E37F9C-A116-C045-ADF8-8C8B045CFB48}" dt="2023-08-30T09:55:47.256" v="37"/>
          <ac:spMkLst>
            <pc:docMk/>
            <pc:sldMk cId="4171181206" sldId="379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0:19:13.652" v="94"/>
          <ac:picMkLst>
            <pc:docMk/>
            <pc:sldMk cId="4171181206" sldId="379"/>
            <ac:picMk id="4" creationId="{20F05B18-E593-BBA5-60F6-6E6F04FC4D62}"/>
          </ac:picMkLst>
        </pc:picChg>
      </pc:sldChg>
      <pc:sldChg chg="add del">
        <pc:chgData name="Lukas Pirker" userId="82c7560d-5908-443d-bbb7-b665d023c36c" providerId="ADAL" clId="{20E37F9C-A116-C045-ADF8-8C8B045CFB48}" dt="2023-08-30T09:55:50.020" v="38" actId="2696"/>
        <pc:sldMkLst>
          <pc:docMk/>
          <pc:sldMk cId="1591362256" sldId="380"/>
        </pc:sldMkLst>
      </pc:sldChg>
      <pc:sldChg chg="del">
        <pc:chgData name="Lukas Pirker" userId="82c7560d-5908-443d-bbb7-b665d023c36c" providerId="ADAL" clId="{20E37F9C-A116-C045-ADF8-8C8B045CFB48}" dt="2023-08-30T09:52:43.578" v="10" actId="2696"/>
        <pc:sldMkLst>
          <pc:docMk/>
          <pc:sldMk cId="2755568901" sldId="380"/>
        </pc:sldMkLst>
      </pc:sldChg>
      <pc:sldChg chg="addSp delSp modSp add mod">
        <pc:chgData name="Lukas Pirker" userId="82c7560d-5908-443d-bbb7-b665d023c36c" providerId="ADAL" clId="{20E37F9C-A116-C045-ADF8-8C8B045CFB48}" dt="2023-08-30T12:00:18.412" v="412" actId="21"/>
        <pc:sldMkLst>
          <pc:docMk/>
          <pc:sldMk cId="4099700877" sldId="380"/>
        </pc:sldMkLst>
        <pc:spChg chg="add mod">
          <ac:chgData name="Lukas Pirker" userId="82c7560d-5908-443d-bbb7-b665d023c36c" providerId="ADAL" clId="{20E37F9C-A116-C045-ADF8-8C8B045CFB48}" dt="2023-08-30T11:53:48.232" v="161" actId="404"/>
          <ac:spMkLst>
            <pc:docMk/>
            <pc:sldMk cId="4099700877" sldId="380"/>
            <ac:spMk id="6" creationId="{385CC86A-6AC1-D2CA-E944-20D5BEB50D3C}"/>
          </ac:spMkLst>
        </pc:spChg>
        <pc:spChg chg="add mod">
          <ac:chgData name="Lukas Pirker" userId="82c7560d-5908-443d-bbb7-b665d023c36c" providerId="ADAL" clId="{20E37F9C-A116-C045-ADF8-8C8B045CFB48}" dt="2023-08-30T11:56:19.332" v="267" actId="1076"/>
          <ac:spMkLst>
            <pc:docMk/>
            <pc:sldMk cId="4099700877" sldId="380"/>
            <ac:spMk id="9" creationId="{7F50618D-C50F-13F4-4618-EA17F346AA88}"/>
          </ac:spMkLst>
        </pc:spChg>
        <pc:spChg chg="add mod">
          <ac:chgData name="Lukas Pirker" userId="82c7560d-5908-443d-bbb7-b665d023c36c" providerId="ADAL" clId="{20E37F9C-A116-C045-ADF8-8C8B045CFB48}" dt="2023-08-30T11:56:37.866" v="345" actId="1037"/>
          <ac:spMkLst>
            <pc:docMk/>
            <pc:sldMk cId="4099700877" sldId="380"/>
            <ac:spMk id="10" creationId="{8A0D3435-1F0E-BDB3-F64E-AA4484861559}"/>
          </ac:spMkLst>
        </pc:spChg>
        <pc:picChg chg="del">
          <ac:chgData name="Lukas Pirker" userId="82c7560d-5908-443d-bbb7-b665d023c36c" providerId="ADAL" clId="{20E37F9C-A116-C045-ADF8-8C8B045CFB48}" dt="2023-08-30T11:53:04.991" v="126" actId="478"/>
          <ac:picMkLst>
            <pc:docMk/>
            <pc:sldMk cId="4099700877" sldId="380"/>
            <ac:picMk id="4" creationId="{7F847CFC-3FEE-CCCD-0C49-DF0789CB20CF}"/>
          </ac:picMkLst>
        </pc:picChg>
        <pc:picChg chg="add mod">
          <ac:chgData name="Lukas Pirker" userId="82c7560d-5908-443d-bbb7-b665d023c36c" providerId="ADAL" clId="{20E37F9C-A116-C045-ADF8-8C8B045CFB48}" dt="2023-08-30T11:54:28.932" v="163" actId="1076"/>
          <ac:picMkLst>
            <pc:docMk/>
            <pc:sldMk cId="4099700877" sldId="380"/>
            <ac:picMk id="7" creationId="{9A5825A6-150E-3B58-BA5E-6E31BBB5218F}"/>
          </ac:picMkLst>
        </pc:picChg>
        <pc:picChg chg="add mod">
          <ac:chgData name="Lukas Pirker" userId="82c7560d-5908-443d-bbb7-b665d023c36c" providerId="ADAL" clId="{20E37F9C-A116-C045-ADF8-8C8B045CFB48}" dt="2023-08-30T11:55:06.937" v="239" actId="1038"/>
          <ac:picMkLst>
            <pc:docMk/>
            <pc:sldMk cId="4099700877" sldId="380"/>
            <ac:picMk id="8" creationId="{13367ED3-99D0-1419-3BA2-A970A2374378}"/>
          </ac:picMkLst>
        </pc:picChg>
        <pc:picChg chg="add del mod">
          <ac:chgData name="Lukas Pirker" userId="82c7560d-5908-443d-bbb7-b665d023c36c" providerId="ADAL" clId="{20E37F9C-A116-C045-ADF8-8C8B045CFB48}" dt="2023-08-30T11:59:41.533" v="408" actId="21"/>
          <ac:picMkLst>
            <pc:docMk/>
            <pc:sldMk cId="4099700877" sldId="380"/>
            <ac:picMk id="11" creationId="{B97F2CDC-1C0D-FAC4-4A1F-61ABD120D617}"/>
          </ac:picMkLst>
        </pc:picChg>
        <pc:picChg chg="add del mod">
          <ac:chgData name="Lukas Pirker" userId="82c7560d-5908-443d-bbb7-b665d023c36c" providerId="ADAL" clId="{20E37F9C-A116-C045-ADF8-8C8B045CFB48}" dt="2023-08-30T12:00:18.412" v="412" actId="21"/>
          <ac:picMkLst>
            <pc:docMk/>
            <pc:sldMk cId="4099700877" sldId="380"/>
            <ac:picMk id="12" creationId="{85281D98-630A-FF57-4FF4-B35AC5145172}"/>
          </ac:picMkLst>
        </pc:picChg>
      </pc:sldChg>
      <pc:sldChg chg="addSp delSp modSp add mod">
        <pc:chgData name="Lukas Pirker" userId="82c7560d-5908-443d-bbb7-b665d023c36c" providerId="ADAL" clId="{20E37F9C-A116-C045-ADF8-8C8B045CFB48}" dt="2023-08-30T12:04:18.210" v="420" actId="21"/>
        <pc:sldMkLst>
          <pc:docMk/>
          <pc:sldMk cId="2464331995" sldId="381"/>
        </pc:sldMkLst>
        <pc:spChg chg="mod">
          <ac:chgData name="Lukas Pirker" userId="82c7560d-5908-443d-bbb7-b665d023c36c" providerId="ADAL" clId="{20E37F9C-A116-C045-ADF8-8C8B045CFB48}" dt="2023-08-30T11:58:49.733" v="405" actId="20577"/>
          <ac:spMkLst>
            <pc:docMk/>
            <pc:sldMk cId="2464331995" sldId="381"/>
            <ac:spMk id="2" creationId="{330FBF50-0CC7-9DA7-0210-9F941DEAF7CB}"/>
          </ac:spMkLst>
        </pc:spChg>
        <pc:spChg chg="mod">
          <ac:chgData name="Lukas Pirker" userId="82c7560d-5908-443d-bbb7-b665d023c36c" providerId="ADAL" clId="{20E37F9C-A116-C045-ADF8-8C8B045CFB48}" dt="2023-08-30T11:57:16.462" v="377" actId="20577"/>
          <ac:spMkLst>
            <pc:docMk/>
            <pc:sldMk cId="2464331995" sldId="381"/>
            <ac:spMk id="6" creationId="{385CC86A-6AC1-D2CA-E944-20D5BEB50D3C}"/>
          </ac:spMkLst>
        </pc:spChg>
        <pc:spChg chg="mod">
          <ac:chgData name="Lukas Pirker" userId="82c7560d-5908-443d-bbb7-b665d023c36c" providerId="ADAL" clId="{20E37F9C-A116-C045-ADF8-8C8B045CFB48}" dt="2023-08-30T11:57:56.229" v="402" actId="20577"/>
          <ac:spMkLst>
            <pc:docMk/>
            <pc:sldMk cId="2464331995" sldId="381"/>
            <ac:spMk id="9" creationId="{7F50618D-C50F-13F4-4618-EA17F346AA88}"/>
          </ac:spMkLst>
        </pc:spChg>
        <pc:spChg chg="mod">
          <ac:chgData name="Lukas Pirker" userId="82c7560d-5908-443d-bbb7-b665d023c36c" providerId="ADAL" clId="{20E37F9C-A116-C045-ADF8-8C8B045CFB48}" dt="2023-08-30T11:57:50.303" v="396" actId="20577"/>
          <ac:spMkLst>
            <pc:docMk/>
            <pc:sldMk cId="2464331995" sldId="381"/>
            <ac:spMk id="10" creationId="{8A0D3435-1F0E-BDB3-F64E-AA4484861559}"/>
          </ac:spMkLst>
        </pc:spChg>
        <pc:picChg chg="add mod">
          <ac:chgData name="Lukas Pirker" userId="82c7560d-5908-443d-bbb7-b665d023c36c" providerId="ADAL" clId="{20E37F9C-A116-C045-ADF8-8C8B045CFB48}" dt="2023-08-30T11:59:43.154" v="409"/>
          <ac:picMkLst>
            <pc:docMk/>
            <pc:sldMk cId="2464331995" sldId="381"/>
            <ac:picMk id="4" creationId="{DA5D8764-B0DC-1F93-8453-1389CDBF030B}"/>
          </ac:picMkLst>
        </pc:picChg>
        <pc:picChg chg="add mod">
          <ac:chgData name="Lukas Pirker" userId="82c7560d-5908-443d-bbb7-b665d023c36c" providerId="ADAL" clId="{20E37F9C-A116-C045-ADF8-8C8B045CFB48}" dt="2023-08-30T12:00:20.111" v="413"/>
          <ac:picMkLst>
            <pc:docMk/>
            <pc:sldMk cId="2464331995" sldId="381"/>
            <ac:picMk id="5" creationId="{00483EA2-EE1A-3ED8-1CF9-639B6B169AC6}"/>
          </ac:picMkLst>
        </pc:picChg>
        <pc:picChg chg="del">
          <ac:chgData name="Lukas Pirker" userId="82c7560d-5908-443d-bbb7-b665d023c36c" providerId="ADAL" clId="{20E37F9C-A116-C045-ADF8-8C8B045CFB48}" dt="2023-08-30T11:56:50.489" v="347" actId="478"/>
          <ac:picMkLst>
            <pc:docMk/>
            <pc:sldMk cId="2464331995" sldId="381"/>
            <ac:picMk id="7" creationId="{9A5825A6-150E-3B58-BA5E-6E31BBB5218F}"/>
          </ac:picMkLst>
        </pc:picChg>
        <pc:picChg chg="del">
          <ac:chgData name="Lukas Pirker" userId="82c7560d-5908-443d-bbb7-b665d023c36c" providerId="ADAL" clId="{20E37F9C-A116-C045-ADF8-8C8B045CFB48}" dt="2023-08-30T11:56:51.829" v="348" actId="478"/>
          <ac:picMkLst>
            <pc:docMk/>
            <pc:sldMk cId="2464331995" sldId="381"/>
            <ac:picMk id="8" creationId="{13367ED3-99D0-1419-3BA2-A970A2374378}"/>
          </ac:picMkLst>
        </pc:picChg>
        <pc:picChg chg="add del mod">
          <ac:chgData name="Lukas Pirker" userId="82c7560d-5908-443d-bbb7-b665d023c36c" providerId="ADAL" clId="{20E37F9C-A116-C045-ADF8-8C8B045CFB48}" dt="2023-08-30T12:04:18.210" v="420" actId="21"/>
          <ac:picMkLst>
            <pc:docMk/>
            <pc:sldMk cId="2464331995" sldId="381"/>
            <ac:picMk id="11" creationId="{A4249C9C-0AD5-85F9-F80D-4BDCA8CBD9E6}"/>
          </ac:picMkLst>
        </pc:picChg>
      </pc:sldChg>
      <pc:sldChg chg="del">
        <pc:chgData name="Lukas Pirker" userId="82c7560d-5908-443d-bbb7-b665d023c36c" providerId="ADAL" clId="{20E37F9C-A116-C045-ADF8-8C8B045CFB48}" dt="2023-08-30T09:52:45.834" v="16" actId="2696"/>
        <pc:sldMkLst>
          <pc:docMk/>
          <pc:sldMk cId="3606086614" sldId="381"/>
        </pc:sldMkLst>
      </pc:sldChg>
      <pc:sldChg chg="addSp delSp modSp add mod">
        <pc:chgData name="Lukas Pirker" userId="82c7560d-5908-443d-bbb7-b665d023c36c" providerId="ADAL" clId="{20E37F9C-A116-C045-ADF8-8C8B045CFB48}" dt="2023-08-30T12:46:15.917" v="762"/>
        <pc:sldMkLst>
          <pc:docMk/>
          <pc:sldMk cId="2614008387" sldId="382"/>
        </pc:sldMkLst>
        <pc:spChg chg="mod">
          <ac:chgData name="Lukas Pirker" userId="82c7560d-5908-443d-bbb7-b665d023c36c" providerId="ADAL" clId="{20E37F9C-A116-C045-ADF8-8C8B045CFB48}" dt="2023-08-30T12:02:53.629" v="416"/>
          <ac:spMkLst>
            <pc:docMk/>
            <pc:sldMk cId="2614008387" sldId="382"/>
            <ac:spMk id="3" creationId="{48E0A526-C148-1FD9-95A8-D885D9299200}"/>
          </ac:spMkLst>
        </pc:spChg>
        <pc:spChg chg="mod">
          <ac:chgData name="Lukas Pirker" userId="82c7560d-5908-443d-bbb7-b665d023c36c" providerId="ADAL" clId="{20E37F9C-A116-C045-ADF8-8C8B045CFB48}" dt="2023-08-30T12:06:42.965" v="568" actId="1036"/>
          <ac:spMkLst>
            <pc:docMk/>
            <pc:sldMk cId="2614008387" sldId="382"/>
            <ac:spMk id="9" creationId="{7F50618D-C50F-13F4-4618-EA17F346AA88}"/>
          </ac:spMkLst>
        </pc:spChg>
        <pc:spChg chg="mod">
          <ac:chgData name="Lukas Pirker" userId="82c7560d-5908-443d-bbb7-b665d023c36c" providerId="ADAL" clId="{20E37F9C-A116-C045-ADF8-8C8B045CFB48}" dt="2023-08-30T12:06:42.965" v="568" actId="1036"/>
          <ac:spMkLst>
            <pc:docMk/>
            <pc:sldMk cId="2614008387" sldId="382"/>
            <ac:spMk id="10" creationId="{8A0D3435-1F0E-BDB3-F64E-AA4484861559}"/>
          </ac:spMkLst>
        </pc:spChg>
        <pc:spChg chg="add del mod">
          <ac:chgData name="Lukas Pirker" userId="82c7560d-5908-443d-bbb7-b665d023c36c" providerId="ADAL" clId="{20E37F9C-A116-C045-ADF8-8C8B045CFB48}" dt="2023-08-30T12:07:40.293" v="636" actId="21"/>
          <ac:spMkLst>
            <pc:docMk/>
            <pc:sldMk cId="2614008387" sldId="382"/>
            <ac:spMk id="15" creationId="{1C3E1061-1038-893F-8E0B-332DFF68107D}"/>
          </ac:spMkLst>
        </pc:spChg>
        <pc:spChg chg="add del mod">
          <ac:chgData name="Lukas Pirker" userId="82c7560d-5908-443d-bbb7-b665d023c36c" providerId="ADAL" clId="{20E37F9C-A116-C045-ADF8-8C8B045CFB48}" dt="2023-08-30T12:07:40.293" v="636" actId="21"/>
          <ac:spMkLst>
            <pc:docMk/>
            <pc:sldMk cId="2614008387" sldId="382"/>
            <ac:spMk id="16" creationId="{5D15F953-2447-A118-8EE9-B8AEAF32F0B9}"/>
          </ac:spMkLst>
        </pc:spChg>
        <pc:picChg chg="add del mod">
          <ac:chgData name="Lukas Pirker" userId="82c7560d-5908-443d-bbb7-b665d023c36c" providerId="ADAL" clId="{20E37F9C-A116-C045-ADF8-8C8B045CFB48}" dt="2023-08-30T12:45:50.056" v="746" actId="478"/>
          <ac:picMkLst>
            <pc:docMk/>
            <pc:sldMk cId="2614008387" sldId="382"/>
            <ac:picMk id="4" creationId="{B920BA74-4560-6AC9-13E8-A5FBB35BAFEF}"/>
          </ac:picMkLst>
        </pc:picChg>
        <pc:picChg chg="add del mod">
          <ac:chgData name="Lukas Pirker" userId="82c7560d-5908-443d-bbb7-b665d023c36c" providerId="ADAL" clId="{20E37F9C-A116-C045-ADF8-8C8B045CFB48}" dt="2023-08-30T12:46:15.140" v="761" actId="478"/>
          <ac:picMkLst>
            <pc:docMk/>
            <pc:sldMk cId="2614008387" sldId="382"/>
            <ac:picMk id="5" creationId="{F6390EC4-B038-FAB4-CB7E-CB1D2DDDDC4F}"/>
          </ac:picMkLst>
        </pc:picChg>
        <pc:picChg chg="add del mod">
          <ac:chgData name="Lukas Pirker" userId="82c7560d-5908-443d-bbb7-b665d023c36c" providerId="ADAL" clId="{20E37F9C-A116-C045-ADF8-8C8B045CFB48}" dt="2023-08-30T12:45:33.160" v="742" actId="478"/>
          <ac:picMkLst>
            <pc:docMk/>
            <pc:sldMk cId="2614008387" sldId="382"/>
            <ac:picMk id="7" creationId="{0B2DF8C4-EF7B-6AF7-C677-526E1413E1C1}"/>
          </ac:picMkLst>
        </pc:picChg>
        <pc:picChg chg="del">
          <ac:chgData name="Lukas Pirker" userId="82c7560d-5908-443d-bbb7-b665d023c36c" providerId="ADAL" clId="{20E37F9C-A116-C045-ADF8-8C8B045CFB48}" dt="2023-08-30T12:02:50.964" v="415" actId="478"/>
          <ac:picMkLst>
            <pc:docMk/>
            <pc:sldMk cId="2614008387" sldId="382"/>
            <ac:picMk id="7" creationId="{9A5825A6-150E-3B58-BA5E-6E31BBB5218F}"/>
          </ac:picMkLst>
        </pc:picChg>
        <pc:picChg chg="del">
          <ac:chgData name="Lukas Pirker" userId="82c7560d-5908-443d-bbb7-b665d023c36c" providerId="ADAL" clId="{20E37F9C-A116-C045-ADF8-8C8B045CFB48}" dt="2023-08-30T12:02:55.868" v="417" actId="478"/>
          <ac:picMkLst>
            <pc:docMk/>
            <pc:sldMk cId="2614008387" sldId="382"/>
            <ac:picMk id="8" creationId="{13367ED3-99D0-1419-3BA2-A970A2374378}"/>
          </ac:picMkLst>
        </pc:picChg>
        <pc:picChg chg="add del mod">
          <ac:chgData name="Lukas Pirker" userId="82c7560d-5908-443d-bbb7-b665d023c36c" providerId="ADAL" clId="{20E37F9C-A116-C045-ADF8-8C8B045CFB48}" dt="2023-08-30T12:45:49.030" v="745" actId="21"/>
          <ac:picMkLst>
            <pc:docMk/>
            <pc:sldMk cId="2614008387" sldId="382"/>
            <ac:picMk id="8" creationId="{E2B9FE4C-5881-0709-AA06-0E8FC192C9FF}"/>
          </ac:picMkLst>
        </pc:picChg>
        <pc:picChg chg="add mod">
          <ac:chgData name="Lukas Pirker" userId="82c7560d-5908-443d-bbb7-b665d023c36c" providerId="ADAL" clId="{20E37F9C-A116-C045-ADF8-8C8B045CFB48}" dt="2023-08-30T12:45:50.619" v="747"/>
          <ac:picMkLst>
            <pc:docMk/>
            <pc:sldMk cId="2614008387" sldId="382"/>
            <ac:picMk id="11" creationId="{01156C6E-1E11-64F0-CC2E-E93BB52E08D1}"/>
          </ac:picMkLst>
        </pc:picChg>
        <pc:picChg chg="add del mod">
          <ac:chgData name="Lukas Pirker" userId="82c7560d-5908-443d-bbb7-b665d023c36c" providerId="ADAL" clId="{20E37F9C-A116-C045-ADF8-8C8B045CFB48}" dt="2023-08-30T12:06:09.653" v="541" actId="21"/>
          <ac:picMkLst>
            <pc:docMk/>
            <pc:sldMk cId="2614008387" sldId="382"/>
            <ac:picMk id="11" creationId="{97EBC731-8E19-537D-34C2-6099003DE5E4}"/>
          </ac:picMkLst>
        </pc:picChg>
        <pc:picChg chg="add del mod">
          <ac:chgData name="Lukas Pirker" userId="82c7560d-5908-443d-bbb7-b665d023c36c" providerId="ADAL" clId="{20E37F9C-A116-C045-ADF8-8C8B045CFB48}" dt="2023-08-30T12:46:13.700" v="760" actId="21"/>
          <ac:picMkLst>
            <pc:docMk/>
            <pc:sldMk cId="2614008387" sldId="382"/>
            <ac:picMk id="12" creationId="{31067F29-8BB0-A703-AE6D-DE3F66BB2A46}"/>
          </ac:picMkLst>
        </pc:picChg>
        <pc:picChg chg="add del mod">
          <ac:chgData name="Lukas Pirker" userId="82c7560d-5908-443d-bbb7-b665d023c36c" providerId="ADAL" clId="{20E37F9C-A116-C045-ADF8-8C8B045CFB48}" dt="2023-08-30T12:06:24.161" v="545" actId="21"/>
          <ac:picMkLst>
            <pc:docMk/>
            <pc:sldMk cId="2614008387" sldId="382"/>
            <ac:picMk id="12" creationId="{6339B6EC-EA9B-0249-A166-BD2754330A22}"/>
          </ac:picMkLst>
        </pc:picChg>
        <pc:picChg chg="add mod">
          <ac:chgData name="Lukas Pirker" userId="82c7560d-5908-443d-bbb7-b665d023c36c" providerId="ADAL" clId="{20E37F9C-A116-C045-ADF8-8C8B045CFB48}" dt="2023-08-30T12:46:15.917" v="762"/>
          <ac:picMkLst>
            <pc:docMk/>
            <pc:sldMk cId="2614008387" sldId="382"/>
            <ac:picMk id="13" creationId="{D97060AE-54D4-366F-195F-0C8F786FD62B}"/>
          </ac:picMkLst>
        </pc:picChg>
        <pc:picChg chg="add del mod">
          <ac:chgData name="Lukas Pirker" userId="82c7560d-5908-443d-bbb7-b665d023c36c" providerId="ADAL" clId="{20E37F9C-A116-C045-ADF8-8C8B045CFB48}" dt="2023-08-30T12:07:20.001" v="611" actId="21"/>
          <ac:picMkLst>
            <pc:docMk/>
            <pc:sldMk cId="2614008387" sldId="382"/>
            <ac:picMk id="13" creationId="{E8D35E6A-4728-229F-97A3-DB23BDCAB0EB}"/>
          </ac:picMkLst>
        </pc:picChg>
        <pc:picChg chg="add del mod">
          <ac:chgData name="Lukas Pirker" userId="82c7560d-5908-443d-bbb7-b665d023c36c" providerId="ADAL" clId="{20E37F9C-A116-C045-ADF8-8C8B045CFB48}" dt="2023-08-30T12:07:20.001" v="611" actId="21"/>
          <ac:picMkLst>
            <pc:docMk/>
            <pc:sldMk cId="2614008387" sldId="382"/>
            <ac:picMk id="14" creationId="{66181643-4608-DA8D-C194-399167F03618}"/>
          </ac:picMkLst>
        </pc:picChg>
        <pc:picChg chg="add del mod">
          <ac:chgData name="Lukas Pirker" userId="82c7560d-5908-443d-bbb7-b665d023c36c" providerId="ADAL" clId="{20E37F9C-A116-C045-ADF8-8C8B045CFB48}" dt="2023-08-30T12:10:23.761" v="655" actId="21"/>
          <ac:picMkLst>
            <pc:docMk/>
            <pc:sldMk cId="2614008387" sldId="382"/>
            <ac:picMk id="17" creationId="{B256E852-F464-7DE3-3E52-16F790593F59}"/>
          </ac:picMkLst>
        </pc:picChg>
        <pc:picChg chg="add del mod">
          <ac:chgData name="Lukas Pirker" userId="82c7560d-5908-443d-bbb7-b665d023c36c" providerId="ADAL" clId="{20E37F9C-A116-C045-ADF8-8C8B045CFB48}" dt="2023-08-30T12:10:40.538" v="660" actId="21"/>
          <ac:picMkLst>
            <pc:docMk/>
            <pc:sldMk cId="2614008387" sldId="382"/>
            <ac:picMk id="18" creationId="{5DD78BCF-228A-63DE-6E40-566CEA4AFAB2}"/>
          </ac:picMkLst>
        </pc:picChg>
      </pc:sldChg>
      <pc:sldChg chg="addSp delSp modSp add del mod">
        <pc:chgData name="Lukas Pirker" userId="82c7560d-5908-443d-bbb7-b665d023c36c" providerId="ADAL" clId="{20E37F9C-A116-C045-ADF8-8C8B045CFB48}" dt="2023-08-30T12:07:48.657" v="640" actId="2696"/>
        <pc:sldMkLst>
          <pc:docMk/>
          <pc:sldMk cId="1346357488" sldId="383"/>
        </pc:sldMkLst>
        <pc:spChg chg="mod">
          <ac:chgData name="Lukas Pirker" userId="82c7560d-5908-443d-bbb7-b665d023c36c" providerId="ADAL" clId="{20E37F9C-A116-C045-ADF8-8C8B045CFB48}" dt="2023-08-30T12:05:27.765" v="537"/>
          <ac:spMkLst>
            <pc:docMk/>
            <pc:sldMk cId="1346357488" sldId="383"/>
            <ac:spMk id="3" creationId="{48E0A526-C148-1FD9-95A8-D885D9299200}"/>
          </ac:spMkLst>
        </pc:spChg>
        <pc:picChg chg="del">
          <ac:chgData name="Lukas Pirker" userId="82c7560d-5908-443d-bbb7-b665d023c36c" providerId="ADAL" clId="{20E37F9C-A116-C045-ADF8-8C8B045CFB48}" dt="2023-08-30T12:05:23.598" v="535" actId="478"/>
          <ac:picMkLst>
            <pc:docMk/>
            <pc:sldMk cId="1346357488" sldId="383"/>
            <ac:picMk id="4" creationId="{DA5D8764-B0DC-1F93-8453-1389CDBF030B}"/>
          </ac:picMkLst>
        </pc:picChg>
        <pc:picChg chg="del">
          <ac:chgData name="Lukas Pirker" userId="82c7560d-5908-443d-bbb7-b665d023c36c" providerId="ADAL" clId="{20E37F9C-A116-C045-ADF8-8C8B045CFB48}" dt="2023-08-30T12:05:25.393" v="536" actId="478"/>
          <ac:picMkLst>
            <pc:docMk/>
            <pc:sldMk cId="1346357488" sldId="383"/>
            <ac:picMk id="5" creationId="{00483EA2-EE1A-3ED8-1CF9-639B6B169AC6}"/>
          </ac:picMkLst>
        </pc:picChg>
        <pc:picChg chg="add del mod">
          <ac:chgData name="Lukas Pirker" userId="82c7560d-5908-443d-bbb7-b665d023c36c" providerId="ADAL" clId="{20E37F9C-A116-C045-ADF8-8C8B045CFB48}" dt="2023-08-30T12:07:24.566" v="612" actId="478"/>
          <ac:picMkLst>
            <pc:docMk/>
            <pc:sldMk cId="1346357488" sldId="383"/>
            <ac:picMk id="7" creationId="{78F5245F-AF71-991E-BBD5-A7A6A4B74BBC}"/>
          </ac:picMkLst>
        </pc:picChg>
        <pc:picChg chg="add del mod">
          <ac:chgData name="Lukas Pirker" userId="82c7560d-5908-443d-bbb7-b665d023c36c" providerId="ADAL" clId="{20E37F9C-A116-C045-ADF8-8C8B045CFB48}" dt="2023-08-30T12:07:25.700" v="613" actId="478"/>
          <ac:picMkLst>
            <pc:docMk/>
            <pc:sldMk cId="1346357488" sldId="383"/>
            <ac:picMk id="8" creationId="{70D40054-7F58-DE89-CE68-22BEAEF9F74B}"/>
          </ac:picMkLst>
        </pc:picChg>
        <pc:picChg chg="add del mod">
          <ac:chgData name="Lukas Pirker" userId="82c7560d-5908-443d-bbb7-b665d023c36c" providerId="ADAL" clId="{20E37F9C-A116-C045-ADF8-8C8B045CFB48}" dt="2023-08-30T12:07:45.439" v="638" actId="21"/>
          <ac:picMkLst>
            <pc:docMk/>
            <pc:sldMk cId="1346357488" sldId="383"/>
            <ac:picMk id="11" creationId="{30F1E3C2-F1B6-B9E8-61F6-4C3D95D7FF61}"/>
          </ac:picMkLst>
        </pc:picChg>
        <pc:picChg chg="add del mod">
          <ac:chgData name="Lukas Pirker" userId="82c7560d-5908-443d-bbb7-b665d023c36c" providerId="ADAL" clId="{20E37F9C-A116-C045-ADF8-8C8B045CFB48}" dt="2023-08-30T12:07:45.439" v="638" actId="21"/>
          <ac:picMkLst>
            <pc:docMk/>
            <pc:sldMk cId="1346357488" sldId="383"/>
            <ac:picMk id="12" creationId="{E224A1D5-A209-9D59-D081-285F7665F46D}"/>
          </ac:picMkLst>
        </pc:picChg>
      </pc:sldChg>
      <pc:sldChg chg="addSp delSp modSp add mod">
        <pc:chgData name="Lukas Pirker" userId="82c7560d-5908-443d-bbb7-b665d023c36c" providerId="ADAL" clId="{20E37F9C-A116-C045-ADF8-8C8B045CFB48}" dt="2023-08-30T12:47:07.868" v="772"/>
        <pc:sldMkLst>
          <pc:docMk/>
          <pc:sldMk cId="21630258" sldId="384"/>
        </pc:sldMkLst>
        <pc:spChg chg="add mod">
          <ac:chgData name="Lukas Pirker" userId="82c7560d-5908-443d-bbb7-b665d023c36c" providerId="ADAL" clId="{20E37F9C-A116-C045-ADF8-8C8B045CFB48}" dt="2023-08-30T12:07:41.950" v="637"/>
          <ac:spMkLst>
            <pc:docMk/>
            <pc:sldMk cId="21630258" sldId="384"/>
            <ac:spMk id="4" creationId="{5414BDFC-A485-1672-8325-F37596806025}"/>
          </ac:spMkLst>
        </pc:spChg>
        <pc:spChg chg="add mod">
          <ac:chgData name="Lukas Pirker" userId="82c7560d-5908-443d-bbb7-b665d023c36c" providerId="ADAL" clId="{20E37F9C-A116-C045-ADF8-8C8B045CFB48}" dt="2023-08-30T12:07:41.950" v="637"/>
          <ac:spMkLst>
            <pc:docMk/>
            <pc:sldMk cId="21630258" sldId="384"/>
            <ac:spMk id="5" creationId="{C8B2B756-8BEE-A696-6DC0-48432CD70275}"/>
          </ac:spMkLst>
        </pc:spChg>
        <pc:spChg chg="del">
          <ac:chgData name="Lukas Pirker" userId="82c7560d-5908-443d-bbb7-b665d023c36c" providerId="ADAL" clId="{20E37F9C-A116-C045-ADF8-8C8B045CFB48}" dt="2023-08-30T12:07:31.048" v="615" actId="21"/>
          <ac:spMkLst>
            <pc:docMk/>
            <pc:sldMk cId="21630258" sldId="384"/>
            <ac:spMk id="9" creationId="{7F50618D-C50F-13F4-4618-EA17F346AA88}"/>
          </ac:spMkLst>
        </pc:spChg>
        <pc:spChg chg="del">
          <ac:chgData name="Lukas Pirker" userId="82c7560d-5908-443d-bbb7-b665d023c36c" providerId="ADAL" clId="{20E37F9C-A116-C045-ADF8-8C8B045CFB48}" dt="2023-08-30T12:07:31.048" v="615" actId="21"/>
          <ac:spMkLst>
            <pc:docMk/>
            <pc:sldMk cId="21630258" sldId="384"/>
            <ac:spMk id="10" creationId="{8A0D3435-1F0E-BDB3-F64E-AA4484861559}"/>
          </ac:spMkLst>
        </pc:spChg>
        <pc:picChg chg="add del mod">
          <ac:chgData name="Lukas Pirker" userId="82c7560d-5908-443d-bbb7-b665d023c36c" providerId="ADAL" clId="{20E37F9C-A116-C045-ADF8-8C8B045CFB48}" dt="2023-08-30T12:46:47.319" v="765" actId="21"/>
          <ac:picMkLst>
            <pc:docMk/>
            <pc:sldMk cId="21630258" sldId="384"/>
            <ac:picMk id="7" creationId="{1CAF2A6F-7036-7E97-A8B1-F9E09012D2DB}"/>
          </ac:picMkLst>
        </pc:picChg>
        <pc:picChg chg="del">
          <ac:chgData name="Lukas Pirker" userId="82c7560d-5908-443d-bbb7-b665d023c36c" providerId="ADAL" clId="{20E37F9C-A116-C045-ADF8-8C8B045CFB48}" dt="2023-08-30T12:07:12.220" v="590" actId="21"/>
          <ac:picMkLst>
            <pc:docMk/>
            <pc:sldMk cId="21630258" sldId="384"/>
            <ac:picMk id="7" creationId="{78F5245F-AF71-991E-BBD5-A7A6A4B74BBC}"/>
          </ac:picMkLst>
        </pc:picChg>
        <pc:picChg chg="del">
          <ac:chgData name="Lukas Pirker" userId="82c7560d-5908-443d-bbb7-b665d023c36c" providerId="ADAL" clId="{20E37F9C-A116-C045-ADF8-8C8B045CFB48}" dt="2023-08-30T12:07:12.220" v="590" actId="21"/>
          <ac:picMkLst>
            <pc:docMk/>
            <pc:sldMk cId="21630258" sldId="384"/>
            <ac:picMk id="8" creationId="{70D40054-7F58-DE89-CE68-22BEAEF9F74B}"/>
          </ac:picMkLst>
        </pc:picChg>
        <pc:picChg chg="add mod">
          <ac:chgData name="Lukas Pirker" userId="82c7560d-5908-443d-bbb7-b665d023c36c" providerId="ADAL" clId="{20E37F9C-A116-C045-ADF8-8C8B045CFB48}" dt="2023-08-30T12:46:49.146" v="767"/>
          <ac:picMkLst>
            <pc:docMk/>
            <pc:sldMk cId="21630258" sldId="384"/>
            <ac:picMk id="8" creationId="{DE803EFE-5341-5D65-338C-FB0985A15005}"/>
          </ac:picMkLst>
        </pc:picChg>
        <pc:picChg chg="add del mod">
          <ac:chgData name="Lukas Pirker" userId="82c7560d-5908-443d-bbb7-b665d023c36c" providerId="ADAL" clId="{20E37F9C-A116-C045-ADF8-8C8B045CFB48}" dt="2023-08-30T12:47:05.902" v="770" actId="21"/>
          <ac:picMkLst>
            <pc:docMk/>
            <pc:sldMk cId="21630258" sldId="384"/>
            <ac:picMk id="9" creationId="{14C29993-8ECA-A6F5-665E-0933869A08B7}"/>
          </ac:picMkLst>
        </pc:picChg>
        <pc:picChg chg="add mod">
          <ac:chgData name="Lukas Pirker" userId="82c7560d-5908-443d-bbb7-b665d023c36c" providerId="ADAL" clId="{20E37F9C-A116-C045-ADF8-8C8B045CFB48}" dt="2023-08-30T12:47:07.868" v="772"/>
          <ac:picMkLst>
            <pc:docMk/>
            <pc:sldMk cId="21630258" sldId="384"/>
            <ac:picMk id="10" creationId="{B1025D0F-D582-5B7D-07A5-6D04FEF7FE8F}"/>
          </ac:picMkLst>
        </pc:picChg>
        <pc:picChg chg="add del mod">
          <ac:chgData name="Lukas Pirker" userId="82c7560d-5908-443d-bbb7-b665d023c36c" providerId="ADAL" clId="{20E37F9C-A116-C045-ADF8-8C8B045CFB48}" dt="2023-08-30T12:46:48.496" v="766" actId="478"/>
          <ac:picMkLst>
            <pc:docMk/>
            <pc:sldMk cId="21630258" sldId="384"/>
            <ac:picMk id="11" creationId="{DB0690C0-644B-9ACC-3A5F-6F83447E01EF}"/>
          </ac:picMkLst>
        </pc:picChg>
        <pc:picChg chg="add del mod">
          <ac:chgData name="Lukas Pirker" userId="82c7560d-5908-443d-bbb7-b665d023c36c" providerId="ADAL" clId="{20E37F9C-A116-C045-ADF8-8C8B045CFB48}" dt="2023-08-30T12:47:07.312" v="771" actId="478"/>
          <ac:picMkLst>
            <pc:docMk/>
            <pc:sldMk cId="21630258" sldId="384"/>
            <ac:picMk id="12" creationId="{9235738E-89C9-0A5E-DF11-D12FD23E5469}"/>
          </ac:picMkLst>
        </pc:picChg>
      </pc:sldChg>
      <pc:sldChg chg="add del">
        <pc:chgData name="Lukas Pirker" userId="82c7560d-5908-443d-bbb7-b665d023c36c" providerId="ADAL" clId="{20E37F9C-A116-C045-ADF8-8C8B045CFB48}" dt="2023-08-30T12:07:00.521" v="588"/>
        <pc:sldMkLst>
          <pc:docMk/>
          <pc:sldMk cId="430715238" sldId="384"/>
        </pc:sldMkLst>
      </pc:sldChg>
      <pc:sldChg chg="addSp delSp modSp add mod">
        <pc:chgData name="Lukas Pirker" userId="82c7560d-5908-443d-bbb7-b665d023c36c" providerId="ADAL" clId="{20E37F9C-A116-C045-ADF8-8C8B045CFB48}" dt="2023-08-30T12:11:35.593" v="673" actId="21"/>
        <pc:sldMkLst>
          <pc:docMk/>
          <pc:sldMk cId="1846812231" sldId="385"/>
        </pc:sldMkLst>
        <pc:spChg chg="mod">
          <ac:chgData name="Lukas Pirker" userId="82c7560d-5908-443d-bbb7-b665d023c36c" providerId="ADAL" clId="{20E37F9C-A116-C045-ADF8-8C8B045CFB48}" dt="2023-08-30T12:08:31.582" v="648"/>
          <ac:spMkLst>
            <pc:docMk/>
            <pc:sldMk cId="1846812231" sldId="385"/>
            <ac:spMk id="3" creationId="{48E0A526-C148-1FD9-95A8-D885D9299200}"/>
          </ac:spMkLst>
        </pc:spChg>
        <pc:picChg chg="del">
          <ac:chgData name="Lukas Pirker" userId="82c7560d-5908-443d-bbb7-b665d023c36c" providerId="ADAL" clId="{20E37F9C-A116-C045-ADF8-8C8B045CFB48}" dt="2023-08-30T12:08:20.302" v="646" actId="478"/>
          <ac:picMkLst>
            <pc:docMk/>
            <pc:sldMk cId="1846812231" sldId="385"/>
            <ac:picMk id="4" creationId="{B920BA74-4560-6AC9-13E8-A5FBB35BAFEF}"/>
          </ac:picMkLst>
        </pc:picChg>
        <pc:picChg chg="del">
          <ac:chgData name="Lukas Pirker" userId="82c7560d-5908-443d-bbb7-b665d023c36c" providerId="ADAL" clId="{20E37F9C-A116-C045-ADF8-8C8B045CFB48}" dt="2023-08-30T12:08:21.455" v="647" actId="478"/>
          <ac:picMkLst>
            <pc:docMk/>
            <pc:sldMk cId="1846812231" sldId="385"/>
            <ac:picMk id="5" creationId="{F6390EC4-B038-FAB4-CB7E-CB1D2DDDDC4F}"/>
          </ac:picMkLst>
        </pc:picChg>
        <pc:picChg chg="add mod">
          <ac:chgData name="Lukas Pirker" userId="82c7560d-5908-443d-bbb7-b665d023c36c" providerId="ADAL" clId="{20E37F9C-A116-C045-ADF8-8C8B045CFB48}" dt="2023-08-30T12:10:25.552" v="656"/>
          <ac:picMkLst>
            <pc:docMk/>
            <pc:sldMk cId="1846812231" sldId="385"/>
            <ac:picMk id="7" creationId="{9928CAE5-CEC2-8E94-7E2C-1DD096E73F4E}"/>
          </ac:picMkLst>
        </pc:picChg>
        <pc:picChg chg="add mod">
          <ac:chgData name="Lukas Pirker" userId="82c7560d-5908-443d-bbb7-b665d023c36c" providerId="ADAL" clId="{20E37F9C-A116-C045-ADF8-8C8B045CFB48}" dt="2023-08-30T12:10:42.193" v="661"/>
          <ac:picMkLst>
            <pc:docMk/>
            <pc:sldMk cId="1846812231" sldId="385"/>
            <ac:picMk id="8" creationId="{F9944F19-DE41-633F-7CC0-D4C4C5098D33}"/>
          </ac:picMkLst>
        </pc:picChg>
        <pc:picChg chg="add del mod">
          <ac:chgData name="Lukas Pirker" userId="82c7560d-5908-443d-bbb7-b665d023c36c" providerId="ADAL" clId="{20E37F9C-A116-C045-ADF8-8C8B045CFB48}" dt="2023-08-30T12:11:15.242" v="664" actId="21"/>
          <ac:picMkLst>
            <pc:docMk/>
            <pc:sldMk cId="1846812231" sldId="385"/>
            <ac:picMk id="11" creationId="{174357D6-9190-6F8A-0A7D-DD894338D6E2}"/>
          </ac:picMkLst>
        </pc:picChg>
        <pc:picChg chg="add del mod">
          <ac:chgData name="Lukas Pirker" userId="82c7560d-5908-443d-bbb7-b665d023c36c" providerId="ADAL" clId="{20E37F9C-A116-C045-ADF8-8C8B045CFB48}" dt="2023-08-30T12:11:35.593" v="673" actId="21"/>
          <ac:picMkLst>
            <pc:docMk/>
            <pc:sldMk cId="1846812231" sldId="385"/>
            <ac:picMk id="12" creationId="{2F1D1E8C-5BB3-4533-AD83-EB437BE300AD}"/>
          </ac:picMkLst>
        </pc:picChg>
      </pc:sldChg>
      <pc:sldChg chg="add del">
        <pc:chgData name="Lukas Pirker" userId="82c7560d-5908-443d-bbb7-b665d023c36c" providerId="ADAL" clId="{20E37F9C-A116-C045-ADF8-8C8B045CFB48}" dt="2023-08-30T12:08:02.986" v="642" actId="2696"/>
        <pc:sldMkLst>
          <pc:docMk/>
          <pc:sldMk cId="2807440210" sldId="385"/>
        </pc:sldMkLst>
      </pc:sldChg>
      <pc:sldChg chg="addSp delSp modSp add mod">
        <pc:chgData name="Lukas Pirker" userId="82c7560d-5908-443d-bbb7-b665d023c36c" providerId="ADAL" clId="{20E37F9C-A116-C045-ADF8-8C8B045CFB48}" dt="2023-08-30T12:11:37.549" v="674"/>
        <pc:sldMkLst>
          <pc:docMk/>
          <pc:sldMk cId="1327275997" sldId="386"/>
        </pc:sldMkLst>
        <pc:spChg chg="mod">
          <ac:chgData name="Lukas Pirker" userId="82c7560d-5908-443d-bbb7-b665d023c36c" providerId="ADAL" clId="{20E37F9C-A116-C045-ADF8-8C8B045CFB48}" dt="2023-08-30T12:08:36.062" v="649"/>
          <ac:spMkLst>
            <pc:docMk/>
            <pc:sldMk cId="1327275997" sldId="386"/>
            <ac:spMk id="3" creationId="{48E0A526-C148-1FD9-95A8-D885D9299200}"/>
          </ac:spMkLst>
        </pc:spChg>
        <pc:picChg chg="add mod">
          <ac:chgData name="Lukas Pirker" userId="82c7560d-5908-443d-bbb7-b665d023c36c" providerId="ADAL" clId="{20E37F9C-A116-C045-ADF8-8C8B045CFB48}" dt="2023-08-30T12:11:16.632" v="665"/>
          <ac:picMkLst>
            <pc:docMk/>
            <pc:sldMk cId="1327275997" sldId="386"/>
            <ac:picMk id="7" creationId="{FD1EB97F-C9EB-3885-05EC-BB33E153FBFD}"/>
          </ac:picMkLst>
        </pc:picChg>
        <pc:picChg chg="add mod">
          <ac:chgData name="Lukas Pirker" userId="82c7560d-5908-443d-bbb7-b665d023c36c" providerId="ADAL" clId="{20E37F9C-A116-C045-ADF8-8C8B045CFB48}" dt="2023-08-30T12:11:37.549" v="674"/>
          <ac:picMkLst>
            <pc:docMk/>
            <pc:sldMk cId="1327275997" sldId="386"/>
            <ac:picMk id="8" creationId="{924322A1-FB1D-93B0-0F45-1F71AB55ACAD}"/>
          </ac:picMkLst>
        </pc:picChg>
        <pc:picChg chg="del">
          <ac:chgData name="Lukas Pirker" userId="82c7560d-5908-443d-bbb7-b665d023c36c" providerId="ADAL" clId="{20E37F9C-A116-C045-ADF8-8C8B045CFB48}" dt="2023-08-30T12:08:16.744" v="644" actId="478"/>
          <ac:picMkLst>
            <pc:docMk/>
            <pc:sldMk cId="1327275997" sldId="386"/>
            <ac:picMk id="11" creationId="{DB0690C0-644B-9ACC-3A5F-6F83447E01EF}"/>
          </ac:picMkLst>
        </pc:picChg>
        <pc:picChg chg="del">
          <ac:chgData name="Lukas Pirker" userId="82c7560d-5908-443d-bbb7-b665d023c36c" providerId="ADAL" clId="{20E37F9C-A116-C045-ADF8-8C8B045CFB48}" dt="2023-08-30T12:08:17.914" v="645" actId="478"/>
          <ac:picMkLst>
            <pc:docMk/>
            <pc:sldMk cId="1327275997" sldId="386"/>
            <ac:picMk id="12" creationId="{9235738E-89C9-0A5E-DF11-D12FD23E5469}"/>
          </ac:picMkLst>
        </pc:picChg>
      </pc:sldChg>
    </pc:docChg>
  </pc:docChgLst>
  <pc:docChgLst>
    <pc:chgData name="Christoph Haselmayer" userId="accd972a-01df-444a-8546-68623ec6f054" providerId="ADAL" clId="{A5020089-9C2E-4EFE-A68E-7D2D4B8FA348}"/>
    <pc:docChg chg="modSld">
      <pc:chgData name="Christoph Haselmayer" userId="accd972a-01df-444a-8546-68623ec6f054" providerId="ADAL" clId="{A5020089-9C2E-4EFE-A68E-7D2D4B8FA348}" dt="2023-08-30T12:30:38.085" v="0" actId="1036"/>
      <pc:docMkLst>
        <pc:docMk/>
      </pc:docMkLst>
      <pc:sldChg chg="modSp mod">
        <pc:chgData name="Christoph Haselmayer" userId="accd972a-01df-444a-8546-68623ec6f054" providerId="ADAL" clId="{A5020089-9C2E-4EFE-A68E-7D2D4B8FA348}" dt="2023-08-30T12:30:38.085" v="0" actId="1036"/>
        <pc:sldMkLst>
          <pc:docMk/>
          <pc:sldMk cId="1846812231" sldId="385"/>
        </pc:sldMkLst>
        <pc:picChg chg="mod">
          <ac:chgData name="Christoph Haselmayer" userId="accd972a-01df-444a-8546-68623ec6f054" providerId="ADAL" clId="{A5020089-9C2E-4EFE-A68E-7D2D4B8FA348}" dt="2023-08-30T12:30:38.085" v="0" actId="1036"/>
          <ac:picMkLst>
            <pc:docMk/>
            <pc:sldMk cId="1846812231" sldId="385"/>
            <ac:picMk id="8" creationId="{F9944F19-DE41-633F-7CC0-D4C4C5098D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9EE41-E8A1-C447-95B0-C4236396B5C1}" type="datetimeFigureOut">
              <a:rPr lang="de-DE" smtClean="0"/>
              <a:t>31.08.2023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70FF5-9A3A-E744-8311-AF45042AD3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51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19DD6-1911-A248-8270-7FAA65666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262" y="868362"/>
            <a:ext cx="511126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E42777B-9EA0-174A-ACCE-B59109AAE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262" y="3429000"/>
            <a:ext cx="511126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A90952-3075-124C-95A9-127D5A2AD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9262" y="6356350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29A0C8-FDDF-9046-941E-0E71B6BCB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1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8862CD-E8D3-654E-A684-B9AF34D98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020158-A185-B549-BA05-AFF8D2029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C4F5C8-3819-D040-83C6-3F455B686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E473AE-DD20-5248-8E9F-BC4CFAB8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3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FF78E2-EDD0-9E47-B28C-070DFF475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DBBB58-EC0A-784B-A741-3E50BFB25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7E2702-CEB0-2F48-9718-7708F6A4B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F1ABA4-6E5C-E043-9D5E-35E86530D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23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3FD35-457A-054F-BEA6-3CE674671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200" y="1500944"/>
            <a:ext cx="2849845" cy="38561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9DC756-213D-2C48-94DE-09F315819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7998" y="605343"/>
            <a:ext cx="3220635" cy="5676468"/>
          </a:xfrm>
          <a:ln>
            <a:noFill/>
          </a:ln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buNone/>
              <a:defRPr sz="1400"/>
            </a:lvl1pPr>
            <a:lvl2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2pPr>
            <a:lvl3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3pPr>
            <a:lvl4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4pPr>
            <a:lvl5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B041A8-0644-E74D-9B0D-9D00730F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45C1F9D-AD65-D845-A5E7-A3F39C72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5396" y="6356350"/>
            <a:ext cx="54960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1D991F01-FAAF-B048-9D56-C0BD743BE1F8}"/>
              </a:ext>
            </a:extLst>
          </p:cNvPr>
          <p:cNvCxnSpPr>
            <a:cxnSpLocks/>
          </p:cNvCxnSpPr>
          <p:nvPr userDrawn="1"/>
        </p:nvCxnSpPr>
        <p:spPr>
          <a:xfrm>
            <a:off x="7494319" y="2684283"/>
            <a:ext cx="0" cy="148943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E7D9B973-D972-5646-BD42-A2D41AA47F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33190" y="6060671"/>
            <a:ext cx="996460" cy="743946"/>
          </a:xfrm>
          <a:prstGeom prst="rect">
            <a:avLst/>
          </a:prstGeom>
        </p:spPr>
      </p:pic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id="{FB786993-DFE0-9740-B617-455FACAF0B0F}"/>
              </a:ext>
            </a:extLst>
          </p:cNvPr>
          <p:cNvCxnSpPr>
            <a:cxnSpLocks/>
          </p:cNvCxnSpPr>
          <p:nvPr userDrawn="1"/>
        </p:nvCxnSpPr>
        <p:spPr>
          <a:xfrm>
            <a:off x="3744027" y="2684283"/>
            <a:ext cx="0" cy="148943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2156E8AE-5C2E-DF42-A4DB-D3E2691FCE4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840851" y="607371"/>
            <a:ext cx="3292329" cy="3776093"/>
          </a:xfrm>
          <a:ln>
            <a:noFill/>
          </a:ln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buNone/>
              <a:defRPr sz="1400"/>
            </a:lvl1pPr>
            <a:lvl2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2pPr>
            <a:lvl3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3pPr>
            <a:lvl4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4pPr>
            <a:lvl5pPr marL="0" indent="0">
              <a:lnSpc>
                <a:spcPts val="1800"/>
              </a:lnSpc>
              <a:spcBef>
                <a:spcPts val="1000"/>
              </a:spcBef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7736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53091-CEA5-6A44-A7F0-13A49BE07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203A59-1FE2-F74E-A34B-859516FFF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47B6CC8-E388-5848-8270-ACBE6FD24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C9115F-458A-5B4B-8163-E6AAD95E9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E7CB808-32AA-7F4A-972F-36A8ABD5A6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882F67-612E-8C4C-8F49-034B40DB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BAB1A9-DDF2-7949-8D07-B2246A6A2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8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9349B-EB15-6247-8BF8-923CC17BC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Datumsplatzhalter 4">
            <a:extLst>
              <a:ext uri="{FF2B5EF4-FFF2-40B4-BE49-F238E27FC236}">
                <a16:creationId xmlns:a16="http://schemas.microsoft.com/office/drawing/2014/main" id="{714A8044-7D75-B44B-A681-2A6CD1F5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B329061-8389-C94D-A247-7F70D59D9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5396" y="6356350"/>
            <a:ext cx="54960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134FCC1-1B65-BE48-8001-7BDEB60BF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33190" y="6060671"/>
            <a:ext cx="996460" cy="7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2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C9F964A-B5FF-2E42-8355-B339236CC1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19D24D3B-2D8E-754B-B174-F43F1F0A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5396" y="6356350"/>
            <a:ext cx="54960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A3053BE-99F8-A449-81F0-3067F9E28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33190" y="6060671"/>
            <a:ext cx="996460" cy="7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62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C3CBD-359D-BD4E-9CDF-2C6CE50A5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0B927F-6F32-DD4E-83F8-40E29D8B0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17AD563-EF33-A247-B703-046941DA6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4EF5D5-1D58-3D44-BD59-1CB1AE09E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210A68-AFCD-FB42-A955-AE243297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1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50DF7C-F264-D84B-9B10-94470A980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BB42415-432D-CF48-A562-6F53D3F42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DA6F8BA-0D1A-5545-86BF-04A524863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F24BB45-4926-0445-908A-29971DA48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0544FC-42EE-D146-82D1-456740D32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6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73FFE4-D106-9B41-96FC-ACD2AACF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0F92BEF1-4FCB-0E4B-8E4B-6B19CC70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5396" y="6356350"/>
            <a:ext cx="54960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38F101B-C073-2C4B-B5A3-AA402CBEE4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33190" y="6060671"/>
            <a:ext cx="996460" cy="7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4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1578619-F74C-7848-93DB-17CBDBAA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580464-D544-0744-A7BB-886EBE5F3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50234-B408-0246-8BDE-CBAD7F27D2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F927E4-D342-9D4E-BDBA-5A4D63C6D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Helvetica Neue Condensed Black" panose="02000503000000020004" pitchFamily="2" charset="0"/>
                <a:ea typeface="Helvetica Neue Condensed Black" panose="02000503000000020004" pitchFamily="2" charset="0"/>
                <a:cs typeface="Helvetica Neue Condensed Black" panose="02000503000000020004" pitchFamily="2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0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Helvetica Neue Condensed" panose="02000503000000020004" pitchFamily="2" charset="0"/>
          <a:ea typeface="Helvetica Neue Condensed" panose="02000503000000020004" pitchFamily="2" charset="0"/>
          <a:cs typeface="Helvetica Neue Condensed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ediathek ‹ ifdd.at — WordPress_tiny" descr="Mediathek ‹ ifdd.at — WordPress_tiny">
            <a:hlinkClick r:id="" action="ppaction://media"/>
            <a:extLst>
              <a:ext uri="{FF2B5EF4-FFF2-40B4-BE49-F238E27FC236}">
                <a16:creationId xmlns:a16="http://schemas.microsoft.com/office/drawing/2014/main" id="{DCE49932-CD54-6443-A729-95A99C3591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50000" contrast="-60000"/>
          </a:blip>
          <a:srcRect l="5" r="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73EC1B4B-0D54-2748-8F3B-0DF4CD49CB9A}"/>
              </a:ext>
            </a:extLst>
          </p:cNvPr>
          <p:cNvSpPr txBox="1">
            <a:spLocks/>
          </p:cNvSpPr>
          <p:nvPr/>
        </p:nvSpPr>
        <p:spPr>
          <a:xfrm>
            <a:off x="4805610" y="3620550"/>
            <a:ext cx="5067373" cy="112438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DE" sz="5000"/>
              <a:t>UMFRAGE 08.2023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69624337-A444-5140-802D-C38B4EE63389}"/>
              </a:ext>
            </a:extLst>
          </p:cNvPr>
          <p:cNvSpPr txBox="1">
            <a:spLocks/>
          </p:cNvSpPr>
          <p:nvPr/>
        </p:nvSpPr>
        <p:spPr>
          <a:xfrm>
            <a:off x="824948" y="1852297"/>
            <a:ext cx="3212660" cy="445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de-DE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Bekanntheit</a:t>
            </a:r>
            <a:br>
              <a:rPr lang="de-DE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</a:br>
            <a:r>
              <a:rPr lang="de-DE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Konsum</a:t>
            </a:r>
            <a:br>
              <a:rPr lang="de-DE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</a:br>
            <a:r>
              <a:rPr lang="de-DE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Identität</a:t>
            </a:r>
          </a:p>
        </p:txBody>
      </p:sp>
      <p:sp>
        <p:nvSpPr>
          <p:cNvPr id="11" name="Geschweifte Klammer rechts 2">
            <a:extLst>
              <a:ext uri="{FF2B5EF4-FFF2-40B4-BE49-F238E27FC236}">
                <a16:creationId xmlns:a16="http://schemas.microsoft.com/office/drawing/2014/main" id="{89F0F0DC-4F4F-1D4E-9CE1-2F2376AE96D7}"/>
              </a:ext>
            </a:extLst>
          </p:cNvPr>
          <p:cNvSpPr/>
          <p:nvPr/>
        </p:nvSpPr>
        <p:spPr>
          <a:xfrm>
            <a:off x="4249012" y="2941034"/>
            <a:ext cx="335765" cy="2570765"/>
          </a:xfrm>
          <a:prstGeom prst="rightBrace">
            <a:avLst>
              <a:gd name="adj1" fmla="val 0"/>
              <a:gd name="adj2" fmla="val 48836"/>
            </a:avLst>
          </a:prstGeom>
          <a:noFill/>
          <a:ln w="22225" cap="flat">
            <a:solidFill>
              <a:schemeClr val="tx1"/>
            </a:solidFill>
            <a:miter lim="800000"/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57941"/>
                      <a:gd name="connsiteY0" fmla="*/ 0 h 2693773"/>
                      <a:gd name="connsiteX1" fmla="*/ 228971 w 457941"/>
                      <a:gd name="connsiteY1" fmla="*/ 38160 h 2693773"/>
                      <a:gd name="connsiteX2" fmla="*/ 228971 w 457941"/>
                      <a:gd name="connsiteY2" fmla="*/ 1308726 h 2693773"/>
                      <a:gd name="connsiteX3" fmla="*/ 457942 w 457941"/>
                      <a:gd name="connsiteY3" fmla="*/ 1346886 h 2693773"/>
                      <a:gd name="connsiteX4" fmla="*/ 228971 w 457941"/>
                      <a:gd name="connsiteY4" fmla="*/ 1385046 h 2693773"/>
                      <a:gd name="connsiteX5" fmla="*/ 228971 w 457941"/>
                      <a:gd name="connsiteY5" fmla="*/ 2655613 h 2693773"/>
                      <a:gd name="connsiteX6" fmla="*/ 0 w 457941"/>
                      <a:gd name="connsiteY6" fmla="*/ 2693773 h 2693773"/>
                      <a:gd name="connsiteX7" fmla="*/ 0 w 457941"/>
                      <a:gd name="connsiteY7" fmla="*/ 0 h 2693773"/>
                      <a:gd name="connsiteX0" fmla="*/ 0 w 457941"/>
                      <a:gd name="connsiteY0" fmla="*/ 0 h 2693773"/>
                      <a:gd name="connsiteX1" fmla="*/ 228971 w 457941"/>
                      <a:gd name="connsiteY1" fmla="*/ 38160 h 2693773"/>
                      <a:gd name="connsiteX2" fmla="*/ 228971 w 457941"/>
                      <a:gd name="connsiteY2" fmla="*/ 1308726 h 2693773"/>
                      <a:gd name="connsiteX3" fmla="*/ 457942 w 457941"/>
                      <a:gd name="connsiteY3" fmla="*/ 1346886 h 2693773"/>
                      <a:gd name="connsiteX4" fmla="*/ 228971 w 457941"/>
                      <a:gd name="connsiteY4" fmla="*/ 1385046 h 2693773"/>
                      <a:gd name="connsiteX5" fmla="*/ 228971 w 457941"/>
                      <a:gd name="connsiteY5" fmla="*/ 2655613 h 2693773"/>
                      <a:gd name="connsiteX6" fmla="*/ 0 w 457941"/>
                      <a:gd name="connsiteY6" fmla="*/ 2693773 h 26937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941" h="2693773" stroke="0" extrusionOk="0">
                        <a:moveTo>
                          <a:pt x="0" y="0"/>
                        </a:moveTo>
                        <a:cubicBezTo>
                          <a:pt x="125034" y="-878"/>
                          <a:pt x="227456" y="17654"/>
                          <a:pt x="228971" y="38160"/>
                        </a:cubicBezTo>
                        <a:cubicBezTo>
                          <a:pt x="124665" y="369556"/>
                          <a:pt x="164360" y="720821"/>
                          <a:pt x="228971" y="1308726"/>
                        </a:cubicBezTo>
                        <a:cubicBezTo>
                          <a:pt x="222052" y="1336558"/>
                          <a:pt x="329418" y="1358312"/>
                          <a:pt x="457942" y="1346886"/>
                        </a:cubicBezTo>
                        <a:cubicBezTo>
                          <a:pt x="330889" y="1346560"/>
                          <a:pt x="232052" y="1365443"/>
                          <a:pt x="228971" y="1385046"/>
                        </a:cubicBezTo>
                        <a:cubicBezTo>
                          <a:pt x="120531" y="1829347"/>
                          <a:pt x="174499" y="2264528"/>
                          <a:pt x="228971" y="2655613"/>
                        </a:cubicBezTo>
                        <a:cubicBezTo>
                          <a:pt x="217712" y="2674964"/>
                          <a:pt x="122900" y="2697122"/>
                          <a:pt x="0" y="2693773"/>
                        </a:cubicBezTo>
                        <a:cubicBezTo>
                          <a:pt x="48231" y="1900653"/>
                          <a:pt x="-84455" y="619959"/>
                          <a:pt x="0" y="0"/>
                        </a:cubicBezTo>
                        <a:close/>
                      </a:path>
                      <a:path w="457941" h="2693773" fill="none" extrusionOk="0">
                        <a:moveTo>
                          <a:pt x="0" y="0"/>
                        </a:moveTo>
                        <a:cubicBezTo>
                          <a:pt x="127215" y="425"/>
                          <a:pt x="231071" y="17590"/>
                          <a:pt x="228971" y="38160"/>
                        </a:cubicBezTo>
                        <a:cubicBezTo>
                          <a:pt x="297631" y="543814"/>
                          <a:pt x="170407" y="921327"/>
                          <a:pt x="228971" y="1308726"/>
                        </a:cubicBezTo>
                        <a:cubicBezTo>
                          <a:pt x="232968" y="1335751"/>
                          <a:pt x="332481" y="1357197"/>
                          <a:pt x="457942" y="1346886"/>
                        </a:cubicBezTo>
                        <a:cubicBezTo>
                          <a:pt x="332164" y="1347931"/>
                          <a:pt x="230952" y="1366398"/>
                          <a:pt x="228971" y="1385046"/>
                        </a:cubicBezTo>
                        <a:cubicBezTo>
                          <a:pt x="243744" y="1737830"/>
                          <a:pt x="318923" y="2206128"/>
                          <a:pt x="228971" y="2655613"/>
                        </a:cubicBezTo>
                        <a:cubicBezTo>
                          <a:pt x="223723" y="2677550"/>
                          <a:pt x="118431" y="2688235"/>
                          <a:pt x="0" y="2693773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7">
            <a:extLst>
              <a:ext uri="{FF2B5EF4-FFF2-40B4-BE49-F238E27FC236}">
                <a16:creationId xmlns:a16="http://schemas.microsoft.com/office/drawing/2014/main" id="{DF0CA46F-028D-8944-B4AB-488A5E2A51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667" y="715621"/>
            <a:ext cx="2430875" cy="2206486"/>
          </a:xfrm>
          <a:prstGeom prst="rect">
            <a:avLst/>
          </a:prstGeom>
        </p:spPr>
      </p:pic>
      <p:pic>
        <p:nvPicPr>
          <p:cNvPr id="3" name="Grafik 2" descr="Ein Bild, das Text, Entwurf, weiß, Zeichnung enthält.&#10;&#10;Automatisch generierte Beschreibung">
            <a:extLst>
              <a:ext uri="{FF2B5EF4-FFF2-40B4-BE49-F238E27FC236}">
                <a16:creationId xmlns:a16="http://schemas.microsoft.com/office/drawing/2014/main" id="{A844A0BC-38C3-14D4-F88B-D15198875B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12" t="17425" r="7328" b="25027"/>
          <a:stretch/>
        </p:blipFill>
        <p:spPr>
          <a:xfrm>
            <a:off x="9375229" y="5655974"/>
            <a:ext cx="2430876" cy="98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8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>
            <a:extLst>
              <a:ext uri="{FF2B5EF4-FFF2-40B4-BE49-F238E27FC236}">
                <a16:creationId xmlns:a16="http://schemas.microsoft.com/office/drawing/2014/main" id="{7E157846-9C83-0144-81BF-B598620E2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33190" y="6060671"/>
            <a:ext cx="996460" cy="743946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DFAF27A6-3C80-9746-B2F4-7E2C25E8D411}"/>
              </a:ext>
            </a:extLst>
          </p:cNvPr>
          <p:cNvSpPr txBox="1">
            <a:spLocks/>
          </p:cNvSpPr>
          <p:nvPr/>
        </p:nvSpPr>
        <p:spPr>
          <a:xfrm>
            <a:off x="7828074" y="713730"/>
            <a:ext cx="3578014" cy="567646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buNone/>
            </a:pPr>
            <a: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Gewichtungsverfahren</a:t>
            </a:r>
            <a:r>
              <a:rPr lang="de-AT" sz="1400"/>
              <a:t/>
            </a:r>
            <a:br>
              <a:rPr lang="de-AT" sz="1400"/>
            </a:br>
            <a:r>
              <a:rPr lang="de-AT" sz="1400"/>
              <a:t>Nach Geschlecht, Alter, Bildung, Berufstätigkeit, Haushaltsgröße, Kinder im Haushalt, Bundesland </a:t>
            </a:r>
            <a:br>
              <a:rPr lang="de-AT" sz="1400"/>
            </a:br>
            <a:r>
              <a:rPr lang="de-AT" sz="1400"/>
              <a:t/>
            </a:r>
            <a:br>
              <a:rPr lang="de-AT" sz="1400"/>
            </a:br>
            <a: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Quotenplan</a:t>
            </a:r>
            <a:b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</a:br>
            <a:r>
              <a:rPr lang="de-AT" sz="1400"/>
              <a:t>Nach Geschlecht, Alter, Bildung, Berufstätigkeit, Bundesland,</a:t>
            </a:r>
            <a:br>
              <a:rPr lang="de-AT" sz="1400"/>
            </a:br>
            <a:r>
              <a:rPr lang="de-AT" sz="1400"/>
              <a:t>Haushaltsgröße, Kinder im Haushalt</a:t>
            </a:r>
            <a:br>
              <a:rPr lang="de-AT" sz="1400"/>
            </a:br>
            <a:r>
              <a:rPr lang="de-AT" sz="1400"/>
              <a:t/>
            </a:r>
            <a:br>
              <a:rPr lang="de-AT" sz="1400"/>
            </a:br>
            <a: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Maximale</a:t>
            </a:r>
            <a:r>
              <a:rPr lang="de-AT" sz="1400"/>
              <a:t> </a:t>
            </a:r>
            <a: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Schwankungsbreite</a:t>
            </a:r>
            <a:r>
              <a:rPr lang="de-AT" sz="1400"/>
              <a:t> </a:t>
            </a:r>
            <a:br>
              <a:rPr lang="de-AT" sz="1400"/>
            </a:br>
            <a:r>
              <a:rPr lang="de-AT" sz="1400"/>
              <a:t>+/- 3,1 % </a:t>
            </a:r>
            <a:r>
              <a:rPr lang="de-AT" sz="1400" err="1"/>
              <a:t>n</a:t>
            </a:r>
            <a:r>
              <a:rPr lang="de-AT" sz="1400"/>
              <a:t>=1000</a:t>
            </a:r>
            <a:br>
              <a:rPr lang="de-AT" sz="1400"/>
            </a:br>
            <a:r>
              <a:rPr lang="de-AT" sz="1400"/>
              <a:t/>
            </a:r>
            <a:br>
              <a:rPr lang="de-AT" sz="1400"/>
            </a:br>
            <a: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Untersuchungszeitraum</a:t>
            </a:r>
            <a:b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</a:br>
            <a:r>
              <a:rPr lang="de-AT" sz="1400"/>
              <a:t>29. August 2023 – 31. August 2023 </a:t>
            </a:r>
            <a:br>
              <a:rPr lang="de-AT" sz="1400"/>
            </a:br>
            <a:r>
              <a:rPr lang="de-AT" sz="1400"/>
              <a:t/>
            </a:r>
            <a:br>
              <a:rPr lang="de-AT" sz="1400"/>
            </a:br>
            <a: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Ausführendes</a:t>
            </a:r>
            <a:r>
              <a:rPr lang="de-AT" sz="1400"/>
              <a:t> </a:t>
            </a:r>
            <a: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Institut</a:t>
            </a:r>
            <a:br>
              <a:rPr lang="de-AT" sz="1400" b="1" cap="all" spc="10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</a:br>
            <a:r>
              <a:rPr lang="de-AT" sz="1400"/>
              <a:t>IFDD</a:t>
            </a:r>
            <a:br>
              <a:rPr lang="de-AT" sz="1400"/>
            </a:br>
            <a:r>
              <a:rPr lang="de-AT" sz="1400"/>
              <a:t>Institut für Demoskopie &amp; Datenanalyse, </a:t>
            </a:r>
            <a:br>
              <a:rPr lang="de-AT" sz="1400"/>
            </a:br>
            <a:r>
              <a:rPr lang="de-AT" sz="1400"/>
              <a:t>Feldgasse 21, 3422 </a:t>
            </a:r>
            <a:r>
              <a:rPr lang="de-AT" sz="1400" err="1"/>
              <a:t>Hadersfeld</a:t>
            </a:r>
            <a:endParaRPr lang="de-AT" sz="1400"/>
          </a:p>
        </p:txBody>
      </p:sp>
      <p:cxnSp>
        <p:nvCxnSpPr>
          <p:cNvPr id="4" name="Gerade Verbindung 4">
            <a:extLst>
              <a:ext uri="{FF2B5EF4-FFF2-40B4-BE49-F238E27FC236}">
                <a16:creationId xmlns:a16="http://schemas.microsoft.com/office/drawing/2014/main" id="{ED27BC80-14E6-C740-92FC-B5F6E221184D}"/>
              </a:ext>
            </a:extLst>
          </p:cNvPr>
          <p:cNvCxnSpPr>
            <a:cxnSpLocks/>
          </p:cNvCxnSpPr>
          <p:nvPr/>
        </p:nvCxnSpPr>
        <p:spPr>
          <a:xfrm>
            <a:off x="7494319" y="2684283"/>
            <a:ext cx="0" cy="148943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2F27F96C-4ACC-DF40-832C-AB4612620D1C}"/>
              </a:ext>
            </a:extLst>
          </p:cNvPr>
          <p:cNvSpPr txBox="1">
            <a:spLocks/>
          </p:cNvSpPr>
          <p:nvPr/>
        </p:nvSpPr>
        <p:spPr>
          <a:xfrm>
            <a:off x="464445" y="1247078"/>
            <a:ext cx="2899189" cy="4363844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pPr algn="r"/>
            <a:r>
              <a:rPr lang="de-DE" sz="2800"/>
              <a:t>Beschreibung der </a:t>
            </a:r>
            <a:br>
              <a:rPr lang="de-DE" sz="2800"/>
            </a:br>
            <a:r>
              <a:rPr lang="de-DE" sz="2800"/>
              <a:t>Untersuchung</a:t>
            </a:r>
          </a:p>
        </p:txBody>
      </p:sp>
      <p:cxnSp>
        <p:nvCxnSpPr>
          <p:cNvPr id="7" name="Gerade Verbindung 8">
            <a:extLst>
              <a:ext uri="{FF2B5EF4-FFF2-40B4-BE49-F238E27FC236}">
                <a16:creationId xmlns:a16="http://schemas.microsoft.com/office/drawing/2014/main" id="{6C10E3EC-42F2-EB44-9CB6-0CE463910487}"/>
              </a:ext>
            </a:extLst>
          </p:cNvPr>
          <p:cNvCxnSpPr>
            <a:cxnSpLocks/>
          </p:cNvCxnSpPr>
          <p:nvPr/>
        </p:nvCxnSpPr>
        <p:spPr>
          <a:xfrm>
            <a:off x="3744027" y="2684283"/>
            <a:ext cx="0" cy="148943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tertitel 2">
            <a:extLst>
              <a:ext uri="{FF2B5EF4-FFF2-40B4-BE49-F238E27FC236}">
                <a16:creationId xmlns:a16="http://schemas.microsoft.com/office/drawing/2014/main" id="{3D633C7D-A2CB-8047-8406-FAF17205161E}"/>
              </a:ext>
            </a:extLst>
          </p:cNvPr>
          <p:cNvSpPr txBox="1">
            <a:spLocks/>
          </p:cNvSpPr>
          <p:nvPr/>
        </p:nvSpPr>
        <p:spPr>
          <a:xfrm>
            <a:off x="4037998" y="714673"/>
            <a:ext cx="3115712" cy="56764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buNone/>
            </a:pPr>
            <a:r>
              <a:rPr lang="de-AT" sz="1400" b="1" cap="all" spc="100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Auftraggeber </a:t>
            </a:r>
            <a:r>
              <a:rPr lang="de-AT" sz="1400"/>
              <a:t/>
            </a:r>
            <a:br>
              <a:rPr lang="de-AT" sz="1400"/>
            </a:br>
            <a:r>
              <a:rPr lang="de-AT" sz="1400"/>
              <a:t>Österreichischer </a:t>
            </a:r>
            <a:r>
              <a:rPr lang="de-AT" sz="1400" dirty="0"/>
              <a:t>Weinbauverband,</a:t>
            </a:r>
            <a:br>
              <a:rPr lang="de-AT" sz="1400" dirty="0"/>
            </a:br>
            <a:r>
              <a:rPr lang="de-AT" sz="1400" dirty="0"/>
              <a:t>1010 Wien </a:t>
            </a:r>
            <a:br>
              <a:rPr lang="de-AT" sz="1400" dirty="0"/>
            </a:br>
            <a:r>
              <a:rPr lang="de-AT" sz="1400" dirty="0"/>
              <a:t/>
            </a:r>
            <a:br>
              <a:rPr lang="de-AT" sz="1400" dirty="0"/>
            </a:br>
            <a:r>
              <a:rPr lang="de-AT" sz="1400" b="1" cap="all" spc="100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Zielgruppe</a:t>
            </a:r>
            <a:r>
              <a:rPr lang="de-AT" sz="1400" b="1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</a:t>
            </a:r>
            <a:r>
              <a:rPr lang="de-AT" sz="1400" dirty="0"/>
              <a:t/>
            </a:r>
            <a:br>
              <a:rPr lang="de-AT" sz="1400" dirty="0"/>
            </a:br>
            <a:r>
              <a:rPr lang="de-AT" sz="1400" dirty="0"/>
              <a:t>ÖsterreicherInnen </a:t>
            </a:r>
            <a:br>
              <a:rPr lang="de-AT" sz="1400" dirty="0"/>
            </a:br>
            <a:r>
              <a:rPr lang="de-AT" sz="1400" dirty="0" err="1"/>
              <a:t>rep</a:t>
            </a:r>
            <a:r>
              <a:rPr lang="de-AT" sz="1400" dirty="0"/>
              <a:t>. ab 16 Jahren</a:t>
            </a:r>
            <a:br>
              <a:rPr lang="de-AT" sz="1400" dirty="0"/>
            </a:br>
            <a:r>
              <a:rPr lang="de-AT" sz="1400" dirty="0"/>
              <a:t/>
            </a:r>
            <a:br>
              <a:rPr lang="de-AT" sz="1400" dirty="0"/>
            </a:br>
            <a:r>
              <a:rPr lang="de-AT" sz="1400" b="1" cap="all" spc="100" dirty="0" err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Stichprobengrößee</a:t>
            </a:r>
            <a:r>
              <a:rPr lang="de-AT" sz="1400" b="1" dirty="0"/>
              <a:t/>
            </a:r>
            <a:br>
              <a:rPr lang="de-AT" sz="1400" b="1" dirty="0"/>
            </a:br>
            <a:r>
              <a:rPr lang="de-AT" sz="1400" dirty="0" err="1"/>
              <a:t>n</a:t>
            </a:r>
            <a:r>
              <a:rPr lang="de-AT" sz="1400" dirty="0"/>
              <a:t> = 1000</a:t>
            </a:r>
            <a:br>
              <a:rPr lang="de-AT" sz="1400" dirty="0"/>
            </a:br>
            <a:r>
              <a:rPr lang="de-AT" sz="1400" dirty="0"/>
              <a:t/>
            </a:r>
            <a:br>
              <a:rPr lang="de-AT" sz="1400" dirty="0"/>
            </a:br>
            <a:r>
              <a:rPr lang="de-AT" sz="1400" b="1" cap="all" spc="100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Stichproben-Methode</a:t>
            </a:r>
            <a:r>
              <a:rPr lang="de-AT" sz="1400" dirty="0"/>
              <a:t> </a:t>
            </a:r>
            <a:br>
              <a:rPr lang="de-AT" sz="1400" dirty="0"/>
            </a:br>
            <a:r>
              <a:rPr lang="de-AT" sz="1400" dirty="0"/>
              <a:t>Vorgeschichtetes </a:t>
            </a:r>
            <a:r>
              <a:rPr lang="de-AT" sz="1400" dirty="0" err="1"/>
              <a:t>Randomverfahren</a:t>
            </a:r>
            <a:r>
              <a:rPr lang="de-AT" sz="1400" dirty="0"/>
              <a:t>, CAWI </a:t>
            </a:r>
            <a:br>
              <a:rPr lang="de-AT" sz="1400" dirty="0"/>
            </a:br>
            <a:r>
              <a:rPr lang="de-AT" sz="1400" dirty="0"/>
              <a:t/>
            </a:r>
            <a:br>
              <a:rPr lang="de-AT" sz="1400" dirty="0"/>
            </a:br>
            <a:r>
              <a:rPr lang="de-AT" sz="1400" b="1" cap="all" spc="100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Stichprobengrundlage</a:t>
            </a:r>
            <a:r>
              <a:rPr lang="de-AT" sz="1400" b="1" dirty="0"/>
              <a:t/>
            </a:r>
            <a:br>
              <a:rPr lang="de-AT" sz="1400" b="1" dirty="0"/>
            </a:br>
            <a:r>
              <a:rPr lang="de-AT" sz="1400" dirty="0"/>
              <a:t>Auswahl der Befragten nach Quotenverfahren </a:t>
            </a:r>
            <a:br>
              <a:rPr lang="de-AT" sz="1400" dirty="0"/>
            </a:br>
            <a:r>
              <a:rPr lang="de-AT" sz="1400" dirty="0"/>
              <a:t/>
            </a:r>
            <a:br>
              <a:rPr lang="de-AT" sz="1400" dirty="0"/>
            </a:br>
            <a:r>
              <a:rPr lang="de-AT" sz="1400" b="1" cap="all" spc="100" dirty="0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Auswertung</a:t>
            </a:r>
            <a:r>
              <a:rPr lang="de-AT" sz="1400" b="1" dirty="0"/>
              <a:t/>
            </a:r>
            <a:br>
              <a:rPr lang="de-AT" sz="1400" b="1" dirty="0"/>
            </a:br>
            <a:r>
              <a:rPr lang="de-AT" sz="1400" dirty="0"/>
              <a:t>Faktorengewichtung laut Medienanalyse 2021 und Statistik Austria Abgestimmte Erwerbs-statistik</a:t>
            </a:r>
          </a:p>
        </p:txBody>
      </p:sp>
    </p:spTree>
    <p:extLst>
      <p:ext uri="{BB962C8B-B14F-4D97-AF65-F5344CB8AC3E}">
        <p14:creationId xmlns:p14="http://schemas.microsoft.com/office/powerpoint/2010/main" val="427034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Kennen Sie einen Wein aus Österreich?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D451FD0-E3C6-9047-F5DA-CE261C85C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60" y="495300"/>
            <a:ext cx="7794879" cy="7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2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Trinken Sie Wein aus Österreich?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847CFC-3FEE-CCCD-0C49-DF0789CB2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60" y="495300"/>
            <a:ext cx="7794879" cy="7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1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Trinken Sie Wein aus Österreich?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5CC86A-6AC1-D2CA-E944-20D5BEB50D3C}"/>
              </a:ext>
            </a:extLst>
          </p:cNvPr>
          <p:cNvSpPr txBox="1"/>
          <p:nvPr/>
        </p:nvSpPr>
        <p:spPr>
          <a:xfrm>
            <a:off x="0" y="1251545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000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Vergleich Männer / Frauen</a:t>
            </a:r>
            <a:endParaRPr lang="de-DE" sz="2000" b="1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A5825A6-150E-3B58-BA5E-6E31BBB52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00" y="720000"/>
            <a:ext cx="6337300" cy="6350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3367ED3-99D0-1419-3BA2-A970A2374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520" y="720000"/>
            <a:ext cx="6337300" cy="6350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F50618D-C50F-13F4-4618-EA17F346AA88}"/>
              </a:ext>
            </a:extLst>
          </p:cNvPr>
          <p:cNvSpPr txBox="1"/>
          <p:nvPr/>
        </p:nvSpPr>
        <p:spPr>
          <a:xfrm>
            <a:off x="6890859" y="5144790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N=516 Frauen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A0D3435-1F0E-BDB3-F64E-AA4484861559}"/>
              </a:ext>
            </a:extLst>
          </p:cNvPr>
          <p:cNvSpPr txBox="1"/>
          <p:nvPr/>
        </p:nvSpPr>
        <p:spPr>
          <a:xfrm>
            <a:off x="1919486" y="5144790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N=484 Männer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0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Trinken Sie Wein aus Österreich?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N=708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5CC86A-6AC1-D2CA-E944-20D5BEB50D3C}"/>
              </a:ext>
            </a:extLst>
          </p:cNvPr>
          <p:cNvSpPr txBox="1"/>
          <p:nvPr/>
        </p:nvSpPr>
        <p:spPr>
          <a:xfrm>
            <a:off x="0" y="1251545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000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Vergleich unter 30 Jahre / über 50 Jahre</a:t>
            </a:r>
            <a:endParaRPr lang="de-DE" sz="2000" b="1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F50618D-C50F-13F4-4618-EA17F346AA88}"/>
              </a:ext>
            </a:extLst>
          </p:cNvPr>
          <p:cNvSpPr txBox="1"/>
          <p:nvPr/>
        </p:nvSpPr>
        <p:spPr>
          <a:xfrm>
            <a:off x="6890859" y="514479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N=528 über 50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A0D3435-1F0E-BDB3-F64E-AA4484861559}"/>
              </a:ext>
            </a:extLst>
          </p:cNvPr>
          <p:cNvSpPr txBox="1"/>
          <p:nvPr/>
        </p:nvSpPr>
        <p:spPr>
          <a:xfrm>
            <a:off x="1919486" y="5144790"/>
            <a:ext cx="125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N=180 unter 30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A5D8764-B0DC-1F93-8453-1389CDBF0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00" y="732700"/>
            <a:ext cx="6337300" cy="63373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0483EA2-EE1A-3ED8-1CF9-639B6B169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170" y="720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31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Wie oft konsumieren Sie Wein?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7015C26-2FD5-B39D-79D4-B5DBF5493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381" y="237553"/>
            <a:ext cx="8357235" cy="832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22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Ist Ihrer Meinung nach Wein wichtig für die österreichische Identität?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0AA3156-AB02-7085-CB37-C2D43058B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990" y="549972"/>
            <a:ext cx="7748016" cy="770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30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Wie wichtig ist Ihnen die Qualität österreichischer Weine?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E9C5D35-9CDB-8584-73A1-24BC07741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369" y="487488"/>
            <a:ext cx="7779258" cy="776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06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Welche Faktoren beeinflussen Ihre Auswahl beim Kauf österreichischer Weine? (Mehrfachnennung möglich)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879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b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 Prozent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12B8CCF-AFD9-2B7F-5D18-C4061C0BE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635971"/>
            <a:ext cx="9994773" cy="418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37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Welche Rolle spielt Wein in Ihrem sozialen Umfeld? (</a:t>
            </a:r>
            <a:r>
              <a:rPr lang="de-AT" sz="2400" err="1"/>
              <a:t>zB</a:t>
            </a:r>
            <a:r>
              <a:rPr lang="de-AT" sz="2400"/>
              <a:t>. bei gesellschaftlichen Anlässen, beim Essen, etc.)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BB13A5D-A22F-513D-6318-46674D5BB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73" y="464056"/>
            <a:ext cx="7794879" cy="7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09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Welche Rolle spielt Wein in Ihrem sozialen Umfeld? (</a:t>
            </a:r>
            <a:r>
              <a:rPr lang="de-AT" sz="2400" err="1"/>
              <a:t>zB</a:t>
            </a:r>
            <a:r>
              <a:rPr lang="de-AT" sz="2400"/>
              <a:t>. bei gesellschaftlichen Anlässen, beim Essen, etc.)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5CC86A-6AC1-D2CA-E944-20D5BEB50D3C}"/>
              </a:ext>
            </a:extLst>
          </p:cNvPr>
          <p:cNvSpPr txBox="1"/>
          <p:nvPr/>
        </p:nvSpPr>
        <p:spPr>
          <a:xfrm>
            <a:off x="0" y="1251545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000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Vergleich Männer / Frauen</a:t>
            </a:r>
            <a:endParaRPr lang="de-DE" sz="2000" b="1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F50618D-C50F-13F4-4618-EA17F346AA88}"/>
              </a:ext>
            </a:extLst>
          </p:cNvPr>
          <p:cNvSpPr txBox="1"/>
          <p:nvPr/>
        </p:nvSpPr>
        <p:spPr>
          <a:xfrm>
            <a:off x="6890859" y="5614690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N=516 Frauen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A0D3435-1F0E-BDB3-F64E-AA4484861559}"/>
              </a:ext>
            </a:extLst>
          </p:cNvPr>
          <p:cNvSpPr txBox="1"/>
          <p:nvPr/>
        </p:nvSpPr>
        <p:spPr>
          <a:xfrm>
            <a:off x="1919486" y="5614690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N=484 Männer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1156C6E-1E11-64F0-CC2E-E93BB52E0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00" y="929550"/>
            <a:ext cx="6311900" cy="63119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97060AE-54D4-366F-195F-0C8F786FD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482" y="923752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08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Welche Rolle spielt Wein in Ihrem sozialen Umfeld? (</a:t>
            </a:r>
            <a:r>
              <a:rPr lang="de-AT" sz="2400" err="1"/>
              <a:t>zB</a:t>
            </a:r>
            <a:r>
              <a:rPr lang="de-AT" sz="2400"/>
              <a:t>. bei gesellschaftlichen Anlässen, beim Essen, etc.)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N=708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5CC86A-6AC1-D2CA-E944-20D5BEB50D3C}"/>
              </a:ext>
            </a:extLst>
          </p:cNvPr>
          <p:cNvSpPr txBox="1"/>
          <p:nvPr/>
        </p:nvSpPr>
        <p:spPr>
          <a:xfrm>
            <a:off x="0" y="1251545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000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Vergleich unter 30 Jahre / über 50 Jahre</a:t>
            </a:r>
            <a:endParaRPr lang="de-DE" sz="2000" b="1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414BDFC-A485-1672-8325-F37596806025}"/>
              </a:ext>
            </a:extLst>
          </p:cNvPr>
          <p:cNvSpPr txBox="1"/>
          <p:nvPr/>
        </p:nvSpPr>
        <p:spPr>
          <a:xfrm>
            <a:off x="6890859" y="561469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N=528 über 50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8B2B756-8BEE-A696-6DC0-48432CD70275}"/>
              </a:ext>
            </a:extLst>
          </p:cNvPr>
          <p:cNvSpPr txBox="1"/>
          <p:nvPr/>
        </p:nvSpPr>
        <p:spPr>
          <a:xfrm>
            <a:off x="1919486" y="5614690"/>
            <a:ext cx="125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N=180 unter 30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E803EFE-5341-5D65-338C-FB0985A15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00" y="929550"/>
            <a:ext cx="6337300" cy="6350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1025D0F-D582-5B7D-07A5-6D04FEF7F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580" y="935900"/>
            <a:ext cx="63373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Angenommen Sie müssten sich entscheiden?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C6B25E1-8923-0DD3-C9C1-426CC122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380" y="534350"/>
            <a:ext cx="7732395" cy="766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85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Angenommen Sie müssten sich entscheiden?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N=1000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5CC86A-6AC1-D2CA-E944-20D5BEB50D3C}"/>
              </a:ext>
            </a:extLst>
          </p:cNvPr>
          <p:cNvSpPr txBox="1"/>
          <p:nvPr/>
        </p:nvSpPr>
        <p:spPr>
          <a:xfrm>
            <a:off x="0" y="1251545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000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Vergleich Männer / Frauen</a:t>
            </a:r>
            <a:endParaRPr lang="de-DE" sz="2000" b="1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F50618D-C50F-13F4-4618-EA17F346AA88}"/>
              </a:ext>
            </a:extLst>
          </p:cNvPr>
          <p:cNvSpPr txBox="1"/>
          <p:nvPr/>
        </p:nvSpPr>
        <p:spPr>
          <a:xfrm>
            <a:off x="6890859" y="5614690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N=516 Frauen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A0D3435-1F0E-BDB3-F64E-AA4484861559}"/>
              </a:ext>
            </a:extLst>
          </p:cNvPr>
          <p:cNvSpPr txBox="1"/>
          <p:nvPr/>
        </p:nvSpPr>
        <p:spPr>
          <a:xfrm>
            <a:off x="1919486" y="5614690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N=484 Männer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928CAE5-CEC2-8E94-7E2C-1DD096E73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00" y="1024800"/>
            <a:ext cx="6248400" cy="61595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9944F19-DE41-633F-7CC0-D4C4C5098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250" y="1014894"/>
            <a:ext cx="6273800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12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8E0A526-C148-1FD9-95A8-D885D9299200}"/>
              </a:ext>
            </a:extLst>
          </p:cNvPr>
          <p:cNvSpPr txBox="1">
            <a:spLocks/>
          </p:cNvSpPr>
          <p:nvPr/>
        </p:nvSpPr>
        <p:spPr>
          <a:xfrm>
            <a:off x="720000" y="720000"/>
            <a:ext cx="10753200" cy="5315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</a:lstStyle>
          <a:p>
            <a:r>
              <a:rPr lang="de-AT" sz="2400"/>
              <a:t>Angenommen Sie müssten sich entscheiden?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FBF50-0CC7-9DA7-0210-9F941DEAF7CB}"/>
              </a:ext>
            </a:extLst>
          </p:cNvPr>
          <p:cNvSpPr txBox="1"/>
          <p:nvPr/>
        </p:nvSpPr>
        <p:spPr>
          <a:xfrm>
            <a:off x="720000" y="5999500"/>
            <a:ext cx="64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N=708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5CC86A-6AC1-D2CA-E944-20D5BEB50D3C}"/>
              </a:ext>
            </a:extLst>
          </p:cNvPr>
          <p:cNvSpPr txBox="1"/>
          <p:nvPr/>
        </p:nvSpPr>
        <p:spPr>
          <a:xfrm>
            <a:off x="0" y="1251545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2000" b="1"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Vergleich unter 30 Jahre / über 50 Jahre</a:t>
            </a:r>
            <a:endParaRPr lang="de-DE" sz="2000" b="1">
              <a:latin typeface="Helvetica Neue Condensed" panose="02000503000000020004" pitchFamily="2" charset="0"/>
              <a:ea typeface="Helvetica Neue Condensed" panose="02000503000000020004" pitchFamily="2" charset="0"/>
              <a:cs typeface="Helvetica Neue Condensed" panose="02000503000000020004" pitchFamily="2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414BDFC-A485-1672-8325-F37596806025}"/>
              </a:ext>
            </a:extLst>
          </p:cNvPr>
          <p:cNvSpPr txBox="1"/>
          <p:nvPr/>
        </p:nvSpPr>
        <p:spPr>
          <a:xfrm>
            <a:off x="6890859" y="561469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N=528 über 50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8B2B756-8BEE-A696-6DC0-48432CD70275}"/>
              </a:ext>
            </a:extLst>
          </p:cNvPr>
          <p:cNvSpPr txBox="1"/>
          <p:nvPr/>
        </p:nvSpPr>
        <p:spPr>
          <a:xfrm>
            <a:off x="1919486" y="5614690"/>
            <a:ext cx="125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N=180 unter 30</a:t>
            </a:r>
            <a:endParaRPr lang="de-AT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de-DE" sz="12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D1EB97F-C9EB-3885-05EC-BB33E153F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00" y="948600"/>
            <a:ext cx="6324600" cy="63119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24322A1-FB1D-93B0-0F45-1F71AB55A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550" y="974000"/>
            <a:ext cx="6311900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75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DD_Präsentation" id="{A570EE47-8206-EB4D-9223-5693B5CB2761}" vid="{6EC635D8-D1E8-3B4D-9AC6-12AE31C3B62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378</Words>
  <Application>Microsoft Office PowerPoint</Application>
  <PresentationFormat>Breitbild</PresentationFormat>
  <Paragraphs>51</Paragraphs>
  <Slides>16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Calibri</vt:lpstr>
      <vt:lpstr>Helvetica Neue</vt:lpstr>
      <vt:lpstr>Helvetica Neue Condensed</vt:lpstr>
      <vt:lpstr>Helvetica Neue Condensed Black</vt:lpstr>
      <vt:lpstr>Rockwell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Lukas Pirker</dc:creator>
  <cp:lastModifiedBy>Spangl Christina (LK NÖ)</cp:lastModifiedBy>
  <cp:revision>3</cp:revision>
  <dcterms:created xsi:type="dcterms:W3CDTF">2022-04-18T19:02:43Z</dcterms:created>
  <dcterms:modified xsi:type="dcterms:W3CDTF">2023-08-31T12:19:19Z</dcterms:modified>
</cp:coreProperties>
</file>