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3"/>
  </p:notesMasterIdLst>
  <p:handoutMasterIdLst>
    <p:handoutMasterId r:id="rId24"/>
  </p:handoutMasterIdLst>
  <p:sldIdLst>
    <p:sldId id="256" r:id="rId2"/>
    <p:sldId id="633" r:id="rId3"/>
    <p:sldId id="270" r:id="rId4"/>
    <p:sldId id="875" r:id="rId5"/>
    <p:sldId id="658" r:id="rId6"/>
    <p:sldId id="661" r:id="rId7"/>
    <p:sldId id="660" r:id="rId8"/>
    <p:sldId id="659" r:id="rId9"/>
    <p:sldId id="876" r:id="rId10"/>
    <p:sldId id="881" r:id="rId11"/>
    <p:sldId id="870" r:id="rId12"/>
    <p:sldId id="877" r:id="rId13"/>
    <p:sldId id="872" r:id="rId14"/>
    <p:sldId id="886" r:id="rId15"/>
    <p:sldId id="883" r:id="rId16"/>
    <p:sldId id="882" r:id="rId17"/>
    <p:sldId id="871" r:id="rId18"/>
    <p:sldId id="662" r:id="rId19"/>
    <p:sldId id="878" r:id="rId20"/>
    <p:sldId id="864" r:id="rId21"/>
    <p:sldId id="339" r:id="rId22"/>
  </p:sldIdLst>
  <p:sldSz cx="10693400" cy="756126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96888" indent="-396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95363" indent="-80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492250" indent="-1206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990725" indent="-1619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23">
          <p15:clr>
            <a:srgbClr val="A4A3A4"/>
          </p15:clr>
        </p15:guide>
        <p15:guide id="2" orient="horz" pos="1020">
          <p15:clr>
            <a:srgbClr val="A4A3A4"/>
          </p15:clr>
        </p15:guide>
        <p15:guide id="3" orient="horz" pos="4365">
          <p15:clr>
            <a:srgbClr val="A4A3A4"/>
          </p15:clr>
        </p15:guide>
        <p15:guide id="4" orient="horz" pos="2835">
          <p15:clr>
            <a:srgbClr val="A4A3A4"/>
          </p15:clr>
        </p15:guide>
        <p15:guide id="5" orient="horz" pos="2562">
          <p15:clr>
            <a:srgbClr val="A4A3A4"/>
          </p15:clr>
        </p15:guide>
        <p15:guide id="6" pos="374">
          <p15:clr>
            <a:srgbClr val="A4A3A4"/>
          </p15:clr>
        </p15:guide>
        <p15:guide id="7" pos="6543">
          <p15:clr>
            <a:srgbClr val="A4A3A4"/>
          </p15:clr>
        </p15:guide>
        <p15:guide id="8" pos="3368">
          <p15:clr>
            <a:srgbClr val="A4A3A4"/>
          </p15:clr>
        </p15:guide>
        <p15:guide id="9" pos="35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B4DE86"/>
    <a:srgbClr val="1508B8"/>
    <a:srgbClr val="0066FF"/>
    <a:srgbClr val="FFFFCC"/>
    <a:srgbClr val="EF8675"/>
    <a:srgbClr val="F37A71"/>
    <a:srgbClr val="FFE066"/>
    <a:srgbClr val="3333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6228" autoAdjust="0"/>
  </p:normalViewPr>
  <p:slideViewPr>
    <p:cSldViewPr showGuides="1">
      <p:cViewPr varScale="1">
        <p:scale>
          <a:sx n="73" d="100"/>
          <a:sy n="73" d="100"/>
        </p:scale>
        <p:origin x="1368" y="72"/>
      </p:cViewPr>
      <p:guideLst>
        <p:guide orient="horz" pos="623"/>
        <p:guide orient="horz" pos="1020"/>
        <p:guide orient="horz" pos="4365"/>
        <p:guide orient="horz" pos="2835"/>
        <p:guide orient="horz" pos="2562"/>
        <p:guide pos="374"/>
        <p:guide pos="6543"/>
        <p:guide pos="3368"/>
        <p:guide pos="3566"/>
      </p:guideLst>
    </p:cSldViewPr>
  </p:slideViewPr>
  <p:outlineViewPr>
    <p:cViewPr>
      <p:scale>
        <a:sx n="33" d="100"/>
        <a:sy n="33" d="100"/>
      </p:scale>
      <p:origin x="0" y="25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94" d="100"/>
          <a:sy n="94" d="100"/>
        </p:scale>
        <p:origin x="-3672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D5AF05-8109-4E70-BF4B-44DDFA0BF9F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5DF0387D-8A1C-41AC-984D-D734C8B1344B}">
      <dgm:prSet phldrT="[Text]" phldr="0"/>
      <dgm:spPr>
        <a:solidFill>
          <a:srgbClr val="009900"/>
        </a:solidFill>
      </dgm:spPr>
      <dgm:t>
        <a:bodyPr/>
        <a:lstStyle/>
        <a:p>
          <a:r>
            <a:rPr lang="de-AT" dirty="0"/>
            <a:t>Eckdaten zur Studie</a:t>
          </a:r>
        </a:p>
      </dgm:t>
    </dgm:pt>
    <dgm:pt modelId="{65A6D9CF-62FD-403C-8F07-F6CBD8E432D5}" type="parTrans" cxnId="{C28C0943-BE84-4964-9797-7B88FFDACFB4}">
      <dgm:prSet/>
      <dgm:spPr/>
      <dgm:t>
        <a:bodyPr/>
        <a:lstStyle/>
        <a:p>
          <a:endParaRPr lang="de-AT"/>
        </a:p>
      </dgm:t>
    </dgm:pt>
    <dgm:pt modelId="{C9F8C819-6C77-477F-9B75-00E4B9DB0B7F}" type="sibTrans" cxnId="{C28C0943-BE84-4964-9797-7B88FFDACFB4}">
      <dgm:prSet/>
      <dgm:spPr>
        <a:ln>
          <a:solidFill>
            <a:srgbClr val="92D050"/>
          </a:solidFill>
        </a:ln>
      </dgm:spPr>
      <dgm:t>
        <a:bodyPr/>
        <a:lstStyle/>
        <a:p>
          <a:endParaRPr lang="de-AT"/>
        </a:p>
      </dgm:t>
    </dgm:pt>
    <dgm:pt modelId="{2BE2AAC8-1670-49A8-B578-E9CEAA842246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Einordnung der Direktvermarktung</a:t>
          </a:r>
        </a:p>
      </dgm:t>
    </dgm:pt>
    <dgm:pt modelId="{571A34F8-0B30-4D20-8C60-921EE5FDC713}" type="parTrans" cxnId="{B46D9533-75E2-4381-A46A-6ED17763B2BE}">
      <dgm:prSet/>
      <dgm:spPr/>
      <dgm:t>
        <a:bodyPr/>
        <a:lstStyle/>
        <a:p>
          <a:endParaRPr lang="de-AT"/>
        </a:p>
      </dgm:t>
    </dgm:pt>
    <dgm:pt modelId="{FF189F7B-4061-4491-A5D7-FA0778A78E02}" type="sibTrans" cxnId="{B46D9533-75E2-4381-A46A-6ED17763B2BE}">
      <dgm:prSet/>
      <dgm:spPr/>
      <dgm:t>
        <a:bodyPr/>
        <a:lstStyle/>
        <a:p>
          <a:endParaRPr lang="de-AT"/>
        </a:p>
      </dgm:t>
    </dgm:pt>
    <dgm:pt modelId="{45F81B9B-0738-42E4-9626-1A3D7D128B92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(Volks-)Wirtschaftliche Bedeutung</a:t>
          </a:r>
        </a:p>
      </dgm:t>
    </dgm:pt>
    <dgm:pt modelId="{1373C0D8-F015-41A9-946F-E21258425C73}" type="parTrans" cxnId="{759F193D-D8E9-4D82-B2FC-03CD9E25B008}">
      <dgm:prSet/>
      <dgm:spPr/>
      <dgm:t>
        <a:bodyPr/>
        <a:lstStyle/>
        <a:p>
          <a:endParaRPr lang="de-AT"/>
        </a:p>
      </dgm:t>
    </dgm:pt>
    <dgm:pt modelId="{AD4AF7E5-CB70-491E-BA83-E48E5755A341}" type="sibTrans" cxnId="{759F193D-D8E9-4D82-B2FC-03CD9E25B008}">
      <dgm:prSet/>
      <dgm:spPr/>
      <dgm:t>
        <a:bodyPr/>
        <a:lstStyle/>
        <a:p>
          <a:endParaRPr lang="de-AT"/>
        </a:p>
      </dgm:t>
    </dgm:pt>
    <dgm:pt modelId="{79CA9C49-C50F-4BB0-B73E-B942B7214790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Wohin geht die Reise?</a:t>
          </a:r>
        </a:p>
      </dgm:t>
    </dgm:pt>
    <dgm:pt modelId="{8C4E83F0-2C39-487D-BBC7-2CAF2A5C6C48}" type="parTrans" cxnId="{E66FD8B2-BEB4-4244-AFB9-EF7B9DA74CB7}">
      <dgm:prSet/>
      <dgm:spPr/>
      <dgm:t>
        <a:bodyPr/>
        <a:lstStyle/>
        <a:p>
          <a:endParaRPr lang="de-AT"/>
        </a:p>
      </dgm:t>
    </dgm:pt>
    <dgm:pt modelId="{B58B36D6-ADE0-43F4-BF9B-2E9D2BE4F5E8}" type="sibTrans" cxnId="{E66FD8B2-BEB4-4244-AFB9-EF7B9DA74CB7}">
      <dgm:prSet/>
      <dgm:spPr/>
      <dgm:t>
        <a:bodyPr/>
        <a:lstStyle/>
        <a:p>
          <a:endParaRPr lang="en-US"/>
        </a:p>
      </dgm:t>
    </dgm:pt>
    <dgm:pt modelId="{96A53173-1184-44DE-9E46-DF698914A9D7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Fazit</a:t>
          </a:r>
        </a:p>
      </dgm:t>
    </dgm:pt>
    <dgm:pt modelId="{37EED5A1-6652-4E1F-BA65-CC5582284366}" type="parTrans" cxnId="{7C2C3D1D-649F-49D2-9AF6-7768E8616133}">
      <dgm:prSet/>
      <dgm:spPr/>
      <dgm:t>
        <a:bodyPr/>
        <a:lstStyle/>
        <a:p>
          <a:endParaRPr lang="de-AT"/>
        </a:p>
      </dgm:t>
    </dgm:pt>
    <dgm:pt modelId="{6E7A6AF2-8B1E-4B5F-BB60-7D0980A530A4}" type="sibTrans" cxnId="{7C2C3D1D-649F-49D2-9AF6-7768E8616133}">
      <dgm:prSet/>
      <dgm:spPr/>
      <dgm:t>
        <a:bodyPr/>
        <a:lstStyle/>
        <a:p>
          <a:endParaRPr lang="en-US"/>
        </a:p>
      </dgm:t>
    </dgm:pt>
    <dgm:pt modelId="{6418C4E0-169A-4356-B748-1AD788B68928}" type="pres">
      <dgm:prSet presAssocID="{82D5AF05-8109-4E70-BF4B-44DDFA0BF9F9}" presName="Name0" presStyleCnt="0">
        <dgm:presLayoutVars>
          <dgm:chMax val="7"/>
          <dgm:chPref val="7"/>
          <dgm:dir/>
        </dgm:presLayoutVars>
      </dgm:prSet>
      <dgm:spPr/>
    </dgm:pt>
    <dgm:pt modelId="{F2FA638F-93E8-4EAD-8570-B56F0BF58C0C}" type="pres">
      <dgm:prSet presAssocID="{82D5AF05-8109-4E70-BF4B-44DDFA0BF9F9}" presName="Name1" presStyleCnt="0"/>
      <dgm:spPr/>
    </dgm:pt>
    <dgm:pt modelId="{D73EAAEF-6777-4054-8171-AC29FDCB22A3}" type="pres">
      <dgm:prSet presAssocID="{82D5AF05-8109-4E70-BF4B-44DDFA0BF9F9}" presName="cycle" presStyleCnt="0"/>
      <dgm:spPr/>
    </dgm:pt>
    <dgm:pt modelId="{92257555-C595-44B1-985B-CA610D8CD697}" type="pres">
      <dgm:prSet presAssocID="{82D5AF05-8109-4E70-BF4B-44DDFA0BF9F9}" presName="srcNode" presStyleLbl="node1" presStyleIdx="0" presStyleCnt="5"/>
      <dgm:spPr/>
    </dgm:pt>
    <dgm:pt modelId="{AAA2B103-4FFA-417B-B2B7-4F179FFA89F6}" type="pres">
      <dgm:prSet presAssocID="{82D5AF05-8109-4E70-BF4B-44DDFA0BF9F9}" presName="conn" presStyleLbl="parChTrans1D2" presStyleIdx="0" presStyleCnt="1"/>
      <dgm:spPr/>
    </dgm:pt>
    <dgm:pt modelId="{7B7D4CF2-35CE-4735-89A5-A046DB83A51B}" type="pres">
      <dgm:prSet presAssocID="{82D5AF05-8109-4E70-BF4B-44DDFA0BF9F9}" presName="extraNode" presStyleLbl="node1" presStyleIdx="0" presStyleCnt="5"/>
      <dgm:spPr/>
    </dgm:pt>
    <dgm:pt modelId="{8BC24E0F-7AAC-443F-8C90-ECEA5E0FA7DB}" type="pres">
      <dgm:prSet presAssocID="{82D5AF05-8109-4E70-BF4B-44DDFA0BF9F9}" presName="dstNode" presStyleLbl="node1" presStyleIdx="0" presStyleCnt="5"/>
      <dgm:spPr/>
    </dgm:pt>
    <dgm:pt modelId="{64D8479F-2B09-4156-82CC-6594EABC2B74}" type="pres">
      <dgm:prSet presAssocID="{5DF0387D-8A1C-41AC-984D-D734C8B1344B}" presName="text_1" presStyleLbl="node1" presStyleIdx="0" presStyleCnt="5">
        <dgm:presLayoutVars>
          <dgm:bulletEnabled val="1"/>
        </dgm:presLayoutVars>
      </dgm:prSet>
      <dgm:spPr/>
    </dgm:pt>
    <dgm:pt modelId="{A0769E34-FD0C-4DA8-9DC5-056CD2311B35}" type="pres">
      <dgm:prSet presAssocID="{5DF0387D-8A1C-41AC-984D-D734C8B1344B}" presName="accent_1" presStyleCnt="0"/>
      <dgm:spPr/>
    </dgm:pt>
    <dgm:pt modelId="{46CB6196-FBBB-45FE-A20F-6A16AEF9E680}" type="pres">
      <dgm:prSet presAssocID="{5DF0387D-8A1C-41AC-984D-D734C8B1344B}" presName="accentRepeatNode" presStyleLbl="solidFgAcc1" presStyleIdx="0" presStyleCnt="5"/>
      <dgm:spPr>
        <a:ln>
          <a:solidFill>
            <a:srgbClr val="92D050"/>
          </a:solidFill>
        </a:ln>
      </dgm:spPr>
    </dgm:pt>
    <dgm:pt modelId="{53EB15EE-138F-4D6D-B814-4F13EB486CEC}" type="pres">
      <dgm:prSet presAssocID="{2BE2AAC8-1670-49A8-B578-E9CEAA842246}" presName="text_2" presStyleLbl="node1" presStyleIdx="1" presStyleCnt="5">
        <dgm:presLayoutVars>
          <dgm:bulletEnabled val="1"/>
        </dgm:presLayoutVars>
      </dgm:prSet>
      <dgm:spPr/>
    </dgm:pt>
    <dgm:pt modelId="{F20803C6-3D98-4313-8531-C92D2D760E68}" type="pres">
      <dgm:prSet presAssocID="{2BE2AAC8-1670-49A8-B578-E9CEAA842246}" presName="accent_2" presStyleCnt="0"/>
      <dgm:spPr/>
    </dgm:pt>
    <dgm:pt modelId="{65546D4D-D6EF-4E05-AD1B-42F0C43D5FAA}" type="pres">
      <dgm:prSet presAssocID="{2BE2AAC8-1670-49A8-B578-E9CEAA842246}" presName="accentRepeatNode" presStyleLbl="solidFgAcc1" presStyleIdx="1" presStyleCnt="5"/>
      <dgm:spPr>
        <a:ln>
          <a:solidFill>
            <a:srgbClr val="92D050"/>
          </a:solidFill>
        </a:ln>
      </dgm:spPr>
    </dgm:pt>
    <dgm:pt modelId="{669C94AB-9966-4F79-B7F1-CC1ECDEFA203}" type="pres">
      <dgm:prSet presAssocID="{45F81B9B-0738-42E4-9626-1A3D7D128B92}" presName="text_3" presStyleLbl="node1" presStyleIdx="2" presStyleCnt="5">
        <dgm:presLayoutVars>
          <dgm:bulletEnabled val="1"/>
        </dgm:presLayoutVars>
      </dgm:prSet>
      <dgm:spPr/>
    </dgm:pt>
    <dgm:pt modelId="{9EDF1D64-C66F-4157-86B8-4FECFF2E2F21}" type="pres">
      <dgm:prSet presAssocID="{45F81B9B-0738-42E4-9626-1A3D7D128B92}" presName="accent_3" presStyleCnt="0"/>
      <dgm:spPr/>
    </dgm:pt>
    <dgm:pt modelId="{D887F3F5-F054-44B9-A58D-3ADC99B087E6}" type="pres">
      <dgm:prSet presAssocID="{45F81B9B-0738-42E4-9626-1A3D7D128B92}" presName="accentRepeatNode" presStyleLbl="solidFgAcc1" presStyleIdx="2" presStyleCnt="5"/>
      <dgm:spPr>
        <a:ln>
          <a:solidFill>
            <a:srgbClr val="92D050"/>
          </a:solidFill>
        </a:ln>
      </dgm:spPr>
    </dgm:pt>
    <dgm:pt modelId="{0C9ACD27-E5CC-4011-AF3A-0677BE38B17F}" type="pres">
      <dgm:prSet presAssocID="{79CA9C49-C50F-4BB0-B73E-B942B7214790}" presName="text_4" presStyleLbl="node1" presStyleIdx="3" presStyleCnt="5" custLinFactNeighborX="2455" custLinFactNeighborY="-1976">
        <dgm:presLayoutVars>
          <dgm:bulletEnabled val="1"/>
        </dgm:presLayoutVars>
      </dgm:prSet>
      <dgm:spPr/>
    </dgm:pt>
    <dgm:pt modelId="{2CF1DB8C-0AA4-4C8B-B951-AFA6E85D8201}" type="pres">
      <dgm:prSet presAssocID="{79CA9C49-C50F-4BB0-B73E-B942B7214790}" presName="accent_4" presStyleCnt="0"/>
      <dgm:spPr/>
    </dgm:pt>
    <dgm:pt modelId="{EF1D13AA-940D-47CA-B025-029E15AEF344}" type="pres">
      <dgm:prSet presAssocID="{79CA9C49-C50F-4BB0-B73E-B942B7214790}" presName="accentRepeatNode" presStyleLbl="solidFgAcc1" presStyleIdx="3" presStyleCnt="5"/>
      <dgm:spPr>
        <a:ln>
          <a:solidFill>
            <a:srgbClr val="92D050"/>
          </a:solidFill>
        </a:ln>
      </dgm:spPr>
    </dgm:pt>
    <dgm:pt modelId="{E82FA53B-3C9C-402F-B3A6-B4633A4DF486}" type="pres">
      <dgm:prSet presAssocID="{96A53173-1184-44DE-9E46-DF698914A9D7}" presName="text_5" presStyleLbl="node1" presStyleIdx="4" presStyleCnt="5">
        <dgm:presLayoutVars>
          <dgm:bulletEnabled val="1"/>
        </dgm:presLayoutVars>
      </dgm:prSet>
      <dgm:spPr/>
    </dgm:pt>
    <dgm:pt modelId="{DC575D6C-E87E-4E86-9368-D6151939D8BE}" type="pres">
      <dgm:prSet presAssocID="{96A53173-1184-44DE-9E46-DF698914A9D7}" presName="accent_5" presStyleCnt="0"/>
      <dgm:spPr/>
    </dgm:pt>
    <dgm:pt modelId="{A21F23A8-3348-4A22-B027-4EAE6DCE90CC}" type="pres">
      <dgm:prSet presAssocID="{96A53173-1184-44DE-9E46-DF698914A9D7}" presName="accentRepeatNode" presStyleLbl="solidFgAcc1" presStyleIdx="4" presStyleCnt="5"/>
      <dgm:spPr>
        <a:ln>
          <a:solidFill>
            <a:srgbClr val="92D050"/>
          </a:solidFill>
        </a:ln>
      </dgm:spPr>
    </dgm:pt>
  </dgm:ptLst>
  <dgm:cxnLst>
    <dgm:cxn modelId="{7C2C3D1D-649F-49D2-9AF6-7768E8616133}" srcId="{82D5AF05-8109-4E70-BF4B-44DDFA0BF9F9}" destId="{96A53173-1184-44DE-9E46-DF698914A9D7}" srcOrd="4" destOrd="0" parTransId="{37EED5A1-6652-4E1F-BA65-CC5582284366}" sibTransId="{6E7A6AF2-8B1E-4B5F-BB60-7D0980A530A4}"/>
    <dgm:cxn modelId="{B46D9533-75E2-4381-A46A-6ED17763B2BE}" srcId="{82D5AF05-8109-4E70-BF4B-44DDFA0BF9F9}" destId="{2BE2AAC8-1670-49A8-B578-E9CEAA842246}" srcOrd="1" destOrd="0" parTransId="{571A34F8-0B30-4D20-8C60-921EE5FDC713}" sibTransId="{FF189F7B-4061-4491-A5D7-FA0778A78E02}"/>
    <dgm:cxn modelId="{759F193D-D8E9-4D82-B2FC-03CD9E25B008}" srcId="{82D5AF05-8109-4E70-BF4B-44DDFA0BF9F9}" destId="{45F81B9B-0738-42E4-9626-1A3D7D128B92}" srcOrd="2" destOrd="0" parTransId="{1373C0D8-F015-41A9-946F-E21258425C73}" sibTransId="{AD4AF7E5-CB70-491E-BA83-E48E5755A341}"/>
    <dgm:cxn modelId="{C28C0943-BE84-4964-9797-7B88FFDACFB4}" srcId="{82D5AF05-8109-4E70-BF4B-44DDFA0BF9F9}" destId="{5DF0387D-8A1C-41AC-984D-D734C8B1344B}" srcOrd="0" destOrd="0" parTransId="{65A6D9CF-62FD-403C-8F07-F6CBD8E432D5}" sibTransId="{C9F8C819-6C77-477F-9B75-00E4B9DB0B7F}"/>
    <dgm:cxn modelId="{DB244445-EBB7-4468-9F60-CF649E12E69A}" type="presOf" srcId="{82D5AF05-8109-4E70-BF4B-44DDFA0BF9F9}" destId="{6418C4E0-169A-4356-B748-1AD788B68928}" srcOrd="0" destOrd="0" presId="urn:microsoft.com/office/officeart/2008/layout/VerticalCurvedList"/>
    <dgm:cxn modelId="{9FED2367-86C7-487B-89AE-8FB96AE9F884}" type="presOf" srcId="{C9F8C819-6C77-477F-9B75-00E4B9DB0B7F}" destId="{AAA2B103-4FFA-417B-B2B7-4F179FFA89F6}" srcOrd="0" destOrd="0" presId="urn:microsoft.com/office/officeart/2008/layout/VerticalCurvedList"/>
    <dgm:cxn modelId="{D62B4E78-5CF3-4BA8-813A-3C77F8562E2B}" type="presOf" srcId="{2BE2AAC8-1670-49A8-B578-E9CEAA842246}" destId="{53EB15EE-138F-4D6D-B814-4F13EB486CEC}" srcOrd="0" destOrd="0" presId="urn:microsoft.com/office/officeart/2008/layout/VerticalCurvedList"/>
    <dgm:cxn modelId="{E10CAA7C-78F4-4246-870C-491E47F32165}" type="presOf" srcId="{45F81B9B-0738-42E4-9626-1A3D7D128B92}" destId="{669C94AB-9966-4F79-B7F1-CC1ECDEFA203}" srcOrd="0" destOrd="0" presId="urn:microsoft.com/office/officeart/2008/layout/VerticalCurvedList"/>
    <dgm:cxn modelId="{E66FD8B2-BEB4-4244-AFB9-EF7B9DA74CB7}" srcId="{82D5AF05-8109-4E70-BF4B-44DDFA0BF9F9}" destId="{79CA9C49-C50F-4BB0-B73E-B942B7214790}" srcOrd="3" destOrd="0" parTransId="{8C4E83F0-2C39-487D-BBC7-2CAF2A5C6C48}" sibTransId="{B58B36D6-ADE0-43F4-BF9B-2E9D2BE4F5E8}"/>
    <dgm:cxn modelId="{5F291BBC-D5E4-439D-8BB1-F96E64CDE409}" type="presOf" srcId="{5DF0387D-8A1C-41AC-984D-D734C8B1344B}" destId="{64D8479F-2B09-4156-82CC-6594EABC2B74}" srcOrd="0" destOrd="0" presId="urn:microsoft.com/office/officeart/2008/layout/VerticalCurvedList"/>
    <dgm:cxn modelId="{A24059D3-2196-434A-80AD-ED6192E7E7E1}" type="presOf" srcId="{96A53173-1184-44DE-9E46-DF698914A9D7}" destId="{E82FA53B-3C9C-402F-B3A6-B4633A4DF486}" srcOrd="0" destOrd="0" presId="urn:microsoft.com/office/officeart/2008/layout/VerticalCurvedList"/>
    <dgm:cxn modelId="{D44EC7E5-6399-4151-A320-442E25F31D7B}" type="presOf" srcId="{79CA9C49-C50F-4BB0-B73E-B942B7214790}" destId="{0C9ACD27-E5CC-4011-AF3A-0677BE38B17F}" srcOrd="0" destOrd="0" presId="urn:microsoft.com/office/officeart/2008/layout/VerticalCurvedList"/>
    <dgm:cxn modelId="{7580AFE1-6B30-47FD-9793-EA13F9DC4F9F}" type="presParOf" srcId="{6418C4E0-169A-4356-B748-1AD788B68928}" destId="{F2FA638F-93E8-4EAD-8570-B56F0BF58C0C}" srcOrd="0" destOrd="0" presId="urn:microsoft.com/office/officeart/2008/layout/VerticalCurvedList"/>
    <dgm:cxn modelId="{E9F435EF-0717-42F5-A122-97E391249B8D}" type="presParOf" srcId="{F2FA638F-93E8-4EAD-8570-B56F0BF58C0C}" destId="{D73EAAEF-6777-4054-8171-AC29FDCB22A3}" srcOrd="0" destOrd="0" presId="urn:microsoft.com/office/officeart/2008/layout/VerticalCurvedList"/>
    <dgm:cxn modelId="{666E9D72-A921-4E1F-BEB1-37E384E2E079}" type="presParOf" srcId="{D73EAAEF-6777-4054-8171-AC29FDCB22A3}" destId="{92257555-C595-44B1-985B-CA610D8CD697}" srcOrd="0" destOrd="0" presId="urn:microsoft.com/office/officeart/2008/layout/VerticalCurvedList"/>
    <dgm:cxn modelId="{157E3A61-E8E8-4690-9EA9-DCCE70560E26}" type="presParOf" srcId="{D73EAAEF-6777-4054-8171-AC29FDCB22A3}" destId="{AAA2B103-4FFA-417B-B2B7-4F179FFA89F6}" srcOrd="1" destOrd="0" presId="urn:microsoft.com/office/officeart/2008/layout/VerticalCurvedList"/>
    <dgm:cxn modelId="{54671E14-0B4A-4C4F-B1BD-512C3F43B9CA}" type="presParOf" srcId="{D73EAAEF-6777-4054-8171-AC29FDCB22A3}" destId="{7B7D4CF2-35CE-4735-89A5-A046DB83A51B}" srcOrd="2" destOrd="0" presId="urn:microsoft.com/office/officeart/2008/layout/VerticalCurvedList"/>
    <dgm:cxn modelId="{147BF11D-7DF8-4C55-B8B3-935C9E9A5C7E}" type="presParOf" srcId="{D73EAAEF-6777-4054-8171-AC29FDCB22A3}" destId="{8BC24E0F-7AAC-443F-8C90-ECEA5E0FA7DB}" srcOrd="3" destOrd="0" presId="urn:microsoft.com/office/officeart/2008/layout/VerticalCurvedList"/>
    <dgm:cxn modelId="{357F3B71-5D68-4FCC-ACBA-3BA444F21FF6}" type="presParOf" srcId="{F2FA638F-93E8-4EAD-8570-B56F0BF58C0C}" destId="{64D8479F-2B09-4156-82CC-6594EABC2B74}" srcOrd="1" destOrd="0" presId="urn:microsoft.com/office/officeart/2008/layout/VerticalCurvedList"/>
    <dgm:cxn modelId="{CCC0A26C-2107-4F2C-A4E7-CBF71F049520}" type="presParOf" srcId="{F2FA638F-93E8-4EAD-8570-B56F0BF58C0C}" destId="{A0769E34-FD0C-4DA8-9DC5-056CD2311B35}" srcOrd="2" destOrd="0" presId="urn:microsoft.com/office/officeart/2008/layout/VerticalCurvedList"/>
    <dgm:cxn modelId="{A5EDD3CF-5A65-449C-AFB4-31CC38DC76AE}" type="presParOf" srcId="{A0769E34-FD0C-4DA8-9DC5-056CD2311B35}" destId="{46CB6196-FBBB-45FE-A20F-6A16AEF9E680}" srcOrd="0" destOrd="0" presId="urn:microsoft.com/office/officeart/2008/layout/VerticalCurvedList"/>
    <dgm:cxn modelId="{2D0B183D-7F99-4262-A981-4BB48E30C3BF}" type="presParOf" srcId="{F2FA638F-93E8-4EAD-8570-B56F0BF58C0C}" destId="{53EB15EE-138F-4D6D-B814-4F13EB486CEC}" srcOrd="3" destOrd="0" presId="urn:microsoft.com/office/officeart/2008/layout/VerticalCurvedList"/>
    <dgm:cxn modelId="{65DBAAF9-E2F9-454D-85A9-2523C3146890}" type="presParOf" srcId="{F2FA638F-93E8-4EAD-8570-B56F0BF58C0C}" destId="{F20803C6-3D98-4313-8531-C92D2D760E68}" srcOrd="4" destOrd="0" presId="urn:microsoft.com/office/officeart/2008/layout/VerticalCurvedList"/>
    <dgm:cxn modelId="{0AF0F44D-E19F-4916-A263-CE36FE87F21B}" type="presParOf" srcId="{F20803C6-3D98-4313-8531-C92D2D760E68}" destId="{65546D4D-D6EF-4E05-AD1B-42F0C43D5FAA}" srcOrd="0" destOrd="0" presId="urn:microsoft.com/office/officeart/2008/layout/VerticalCurvedList"/>
    <dgm:cxn modelId="{99DE5064-E4BA-47C2-8266-17594E92E926}" type="presParOf" srcId="{F2FA638F-93E8-4EAD-8570-B56F0BF58C0C}" destId="{669C94AB-9966-4F79-B7F1-CC1ECDEFA203}" srcOrd="5" destOrd="0" presId="urn:microsoft.com/office/officeart/2008/layout/VerticalCurvedList"/>
    <dgm:cxn modelId="{FBDEEA28-E54D-4240-8999-3DB9E9A3F8B7}" type="presParOf" srcId="{F2FA638F-93E8-4EAD-8570-B56F0BF58C0C}" destId="{9EDF1D64-C66F-4157-86B8-4FECFF2E2F21}" srcOrd="6" destOrd="0" presId="urn:microsoft.com/office/officeart/2008/layout/VerticalCurvedList"/>
    <dgm:cxn modelId="{080939AD-D5B4-4EB8-9625-98B2FB6D7B26}" type="presParOf" srcId="{9EDF1D64-C66F-4157-86B8-4FECFF2E2F21}" destId="{D887F3F5-F054-44B9-A58D-3ADC99B087E6}" srcOrd="0" destOrd="0" presId="urn:microsoft.com/office/officeart/2008/layout/VerticalCurvedList"/>
    <dgm:cxn modelId="{B947E8B7-E43F-4BB1-BF12-42E498637E16}" type="presParOf" srcId="{F2FA638F-93E8-4EAD-8570-B56F0BF58C0C}" destId="{0C9ACD27-E5CC-4011-AF3A-0677BE38B17F}" srcOrd="7" destOrd="0" presId="urn:microsoft.com/office/officeart/2008/layout/VerticalCurvedList"/>
    <dgm:cxn modelId="{DAEF96A6-520B-4EE7-A3C6-C5A81E78D087}" type="presParOf" srcId="{F2FA638F-93E8-4EAD-8570-B56F0BF58C0C}" destId="{2CF1DB8C-0AA4-4C8B-B951-AFA6E85D8201}" srcOrd="8" destOrd="0" presId="urn:microsoft.com/office/officeart/2008/layout/VerticalCurvedList"/>
    <dgm:cxn modelId="{2CF3755D-3BB3-4041-89D4-5A9B1E226155}" type="presParOf" srcId="{2CF1DB8C-0AA4-4C8B-B951-AFA6E85D8201}" destId="{EF1D13AA-940D-47CA-B025-029E15AEF344}" srcOrd="0" destOrd="0" presId="urn:microsoft.com/office/officeart/2008/layout/VerticalCurvedList"/>
    <dgm:cxn modelId="{2D4DA221-4E60-4E17-AF9D-3B244ECC432F}" type="presParOf" srcId="{F2FA638F-93E8-4EAD-8570-B56F0BF58C0C}" destId="{E82FA53B-3C9C-402F-B3A6-B4633A4DF486}" srcOrd="9" destOrd="0" presId="urn:microsoft.com/office/officeart/2008/layout/VerticalCurvedList"/>
    <dgm:cxn modelId="{491221FA-7400-4DFC-9954-8F45F34349E9}" type="presParOf" srcId="{F2FA638F-93E8-4EAD-8570-B56F0BF58C0C}" destId="{DC575D6C-E87E-4E86-9368-D6151939D8BE}" srcOrd="10" destOrd="0" presId="urn:microsoft.com/office/officeart/2008/layout/VerticalCurvedList"/>
    <dgm:cxn modelId="{7FA1E18E-452A-4BCA-8F55-A37C1BF2A7A2}" type="presParOf" srcId="{DC575D6C-E87E-4E86-9368-D6151939D8BE}" destId="{A21F23A8-3348-4A22-B027-4EAE6DCE90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5AF05-8109-4E70-BF4B-44DDFA0BF9F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5DF0387D-8A1C-41AC-984D-D734C8B1344B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Eckdaten zur Studie</a:t>
          </a:r>
        </a:p>
      </dgm:t>
    </dgm:pt>
    <dgm:pt modelId="{65A6D9CF-62FD-403C-8F07-F6CBD8E432D5}" type="parTrans" cxnId="{C28C0943-BE84-4964-9797-7B88FFDACFB4}">
      <dgm:prSet/>
      <dgm:spPr/>
      <dgm:t>
        <a:bodyPr/>
        <a:lstStyle/>
        <a:p>
          <a:endParaRPr lang="de-AT"/>
        </a:p>
      </dgm:t>
    </dgm:pt>
    <dgm:pt modelId="{C9F8C819-6C77-477F-9B75-00E4B9DB0B7F}" type="sibTrans" cxnId="{C28C0943-BE84-4964-9797-7B88FFDACFB4}">
      <dgm:prSet/>
      <dgm:spPr>
        <a:ln>
          <a:solidFill>
            <a:srgbClr val="92D050"/>
          </a:solidFill>
        </a:ln>
      </dgm:spPr>
      <dgm:t>
        <a:bodyPr/>
        <a:lstStyle/>
        <a:p>
          <a:endParaRPr lang="de-AT"/>
        </a:p>
      </dgm:t>
    </dgm:pt>
    <dgm:pt modelId="{2BE2AAC8-1670-49A8-B578-E9CEAA842246}">
      <dgm:prSet phldrT="[Text]" phldr="0"/>
      <dgm:spPr>
        <a:solidFill>
          <a:srgbClr val="009900"/>
        </a:solidFill>
      </dgm:spPr>
      <dgm:t>
        <a:bodyPr/>
        <a:lstStyle/>
        <a:p>
          <a:r>
            <a:rPr lang="de-AT" dirty="0"/>
            <a:t>Einordnung der Direktvermarktung</a:t>
          </a:r>
        </a:p>
      </dgm:t>
    </dgm:pt>
    <dgm:pt modelId="{571A34F8-0B30-4D20-8C60-921EE5FDC713}" type="parTrans" cxnId="{B46D9533-75E2-4381-A46A-6ED17763B2BE}">
      <dgm:prSet/>
      <dgm:spPr/>
      <dgm:t>
        <a:bodyPr/>
        <a:lstStyle/>
        <a:p>
          <a:endParaRPr lang="de-AT"/>
        </a:p>
      </dgm:t>
    </dgm:pt>
    <dgm:pt modelId="{FF189F7B-4061-4491-A5D7-FA0778A78E02}" type="sibTrans" cxnId="{B46D9533-75E2-4381-A46A-6ED17763B2BE}">
      <dgm:prSet/>
      <dgm:spPr/>
      <dgm:t>
        <a:bodyPr/>
        <a:lstStyle/>
        <a:p>
          <a:endParaRPr lang="de-AT"/>
        </a:p>
      </dgm:t>
    </dgm:pt>
    <dgm:pt modelId="{45F81B9B-0738-42E4-9626-1A3D7D128B92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(Volks-)Wirtschaftliche Bedeutung</a:t>
          </a:r>
        </a:p>
      </dgm:t>
    </dgm:pt>
    <dgm:pt modelId="{1373C0D8-F015-41A9-946F-E21258425C73}" type="parTrans" cxnId="{759F193D-D8E9-4D82-B2FC-03CD9E25B008}">
      <dgm:prSet/>
      <dgm:spPr/>
      <dgm:t>
        <a:bodyPr/>
        <a:lstStyle/>
        <a:p>
          <a:endParaRPr lang="de-AT"/>
        </a:p>
      </dgm:t>
    </dgm:pt>
    <dgm:pt modelId="{AD4AF7E5-CB70-491E-BA83-E48E5755A341}" type="sibTrans" cxnId="{759F193D-D8E9-4D82-B2FC-03CD9E25B008}">
      <dgm:prSet/>
      <dgm:spPr/>
      <dgm:t>
        <a:bodyPr/>
        <a:lstStyle/>
        <a:p>
          <a:endParaRPr lang="de-AT"/>
        </a:p>
      </dgm:t>
    </dgm:pt>
    <dgm:pt modelId="{79CA9C49-C50F-4BB0-B73E-B942B7214790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Wohin geht die Reise?</a:t>
          </a:r>
        </a:p>
      </dgm:t>
    </dgm:pt>
    <dgm:pt modelId="{8C4E83F0-2C39-487D-BBC7-2CAF2A5C6C48}" type="parTrans" cxnId="{E66FD8B2-BEB4-4244-AFB9-EF7B9DA74CB7}">
      <dgm:prSet/>
      <dgm:spPr/>
      <dgm:t>
        <a:bodyPr/>
        <a:lstStyle/>
        <a:p>
          <a:endParaRPr lang="de-AT"/>
        </a:p>
      </dgm:t>
    </dgm:pt>
    <dgm:pt modelId="{B58B36D6-ADE0-43F4-BF9B-2E9D2BE4F5E8}" type="sibTrans" cxnId="{E66FD8B2-BEB4-4244-AFB9-EF7B9DA74CB7}">
      <dgm:prSet/>
      <dgm:spPr/>
      <dgm:t>
        <a:bodyPr/>
        <a:lstStyle/>
        <a:p>
          <a:endParaRPr lang="en-US"/>
        </a:p>
      </dgm:t>
    </dgm:pt>
    <dgm:pt modelId="{96A53173-1184-44DE-9E46-DF698914A9D7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Fazit</a:t>
          </a:r>
        </a:p>
      </dgm:t>
    </dgm:pt>
    <dgm:pt modelId="{37EED5A1-6652-4E1F-BA65-CC5582284366}" type="parTrans" cxnId="{7C2C3D1D-649F-49D2-9AF6-7768E8616133}">
      <dgm:prSet/>
      <dgm:spPr/>
      <dgm:t>
        <a:bodyPr/>
        <a:lstStyle/>
        <a:p>
          <a:endParaRPr lang="de-AT"/>
        </a:p>
      </dgm:t>
    </dgm:pt>
    <dgm:pt modelId="{6E7A6AF2-8B1E-4B5F-BB60-7D0980A530A4}" type="sibTrans" cxnId="{7C2C3D1D-649F-49D2-9AF6-7768E8616133}">
      <dgm:prSet/>
      <dgm:spPr/>
      <dgm:t>
        <a:bodyPr/>
        <a:lstStyle/>
        <a:p>
          <a:endParaRPr lang="en-US"/>
        </a:p>
      </dgm:t>
    </dgm:pt>
    <dgm:pt modelId="{6418C4E0-169A-4356-B748-1AD788B68928}" type="pres">
      <dgm:prSet presAssocID="{82D5AF05-8109-4E70-BF4B-44DDFA0BF9F9}" presName="Name0" presStyleCnt="0">
        <dgm:presLayoutVars>
          <dgm:chMax val="7"/>
          <dgm:chPref val="7"/>
          <dgm:dir/>
        </dgm:presLayoutVars>
      </dgm:prSet>
      <dgm:spPr/>
    </dgm:pt>
    <dgm:pt modelId="{F2FA638F-93E8-4EAD-8570-B56F0BF58C0C}" type="pres">
      <dgm:prSet presAssocID="{82D5AF05-8109-4E70-BF4B-44DDFA0BF9F9}" presName="Name1" presStyleCnt="0"/>
      <dgm:spPr/>
    </dgm:pt>
    <dgm:pt modelId="{D73EAAEF-6777-4054-8171-AC29FDCB22A3}" type="pres">
      <dgm:prSet presAssocID="{82D5AF05-8109-4E70-BF4B-44DDFA0BF9F9}" presName="cycle" presStyleCnt="0"/>
      <dgm:spPr/>
    </dgm:pt>
    <dgm:pt modelId="{92257555-C595-44B1-985B-CA610D8CD697}" type="pres">
      <dgm:prSet presAssocID="{82D5AF05-8109-4E70-BF4B-44DDFA0BF9F9}" presName="srcNode" presStyleLbl="node1" presStyleIdx="0" presStyleCnt="5"/>
      <dgm:spPr/>
    </dgm:pt>
    <dgm:pt modelId="{AAA2B103-4FFA-417B-B2B7-4F179FFA89F6}" type="pres">
      <dgm:prSet presAssocID="{82D5AF05-8109-4E70-BF4B-44DDFA0BF9F9}" presName="conn" presStyleLbl="parChTrans1D2" presStyleIdx="0" presStyleCnt="1"/>
      <dgm:spPr/>
    </dgm:pt>
    <dgm:pt modelId="{7B7D4CF2-35CE-4735-89A5-A046DB83A51B}" type="pres">
      <dgm:prSet presAssocID="{82D5AF05-8109-4E70-BF4B-44DDFA0BF9F9}" presName="extraNode" presStyleLbl="node1" presStyleIdx="0" presStyleCnt="5"/>
      <dgm:spPr/>
    </dgm:pt>
    <dgm:pt modelId="{8BC24E0F-7AAC-443F-8C90-ECEA5E0FA7DB}" type="pres">
      <dgm:prSet presAssocID="{82D5AF05-8109-4E70-BF4B-44DDFA0BF9F9}" presName="dstNode" presStyleLbl="node1" presStyleIdx="0" presStyleCnt="5"/>
      <dgm:spPr/>
    </dgm:pt>
    <dgm:pt modelId="{64D8479F-2B09-4156-82CC-6594EABC2B74}" type="pres">
      <dgm:prSet presAssocID="{5DF0387D-8A1C-41AC-984D-D734C8B1344B}" presName="text_1" presStyleLbl="node1" presStyleIdx="0" presStyleCnt="5">
        <dgm:presLayoutVars>
          <dgm:bulletEnabled val="1"/>
        </dgm:presLayoutVars>
      </dgm:prSet>
      <dgm:spPr/>
    </dgm:pt>
    <dgm:pt modelId="{A0769E34-FD0C-4DA8-9DC5-056CD2311B35}" type="pres">
      <dgm:prSet presAssocID="{5DF0387D-8A1C-41AC-984D-D734C8B1344B}" presName="accent_1" presStyleCnt="0"/>
      <dgm:spPr/>
    </dgm:pt>
    <dgm:pt modelId="{46CB6196-FBBB-45FE-A20F-6A16AEF9E680}" type="pres">
      <dgm:prSet presAssocID="{5DF0387D-8A1C-41AC-984D-D734C8B1344B}" presName="accentRepeatNode" presStyleLbl="solidFgAcc1" presStyleIdx="0" presStyleCnt="5"/>
      <dgm:spPr>
        <a:ln>
          <a:solidFill>
            <a:srgbClr val="92D050"/>
          </a:solidFill>
        </a:ln>
      </dgm:spPr>
    </dgm:pt>
    <dgm:pt modelId="{53EB15EE-138F-4D6D-B814-4F13EB486CEC}" type="pres">
      <dgm:prSet presAssocID="{2BE2AAC8-1670-49A8-B578-E9CEAA842246}" presName="text_2" presStyleLbl="node1" presStyleIdx="1" presStyleCnt="5">
        <dgm:presLayoutVars>
          <dgm:bulletEnabled val="1"/>
        </dgm:presLayoutVars>
      </dgm:prSet>
      <dgm:spPr/>
    </dgm:pt>
    <dgm:pt modelId="{F20803C6-3D98-4313-8531-C92D2D760E68}" type="pres">
      <dgm:prSet presAssocID="{2BE2AAC8-1670-49A8-B578-E9CEAA842246}" presName="accent_2" presStyleCnt="0"/>
      <dgm:spPr/>
    </dgm:pt>
    <dgm:pt modelId="{65546D4D-D6EF-4E05-AD1B-42F0C43D5FAA}" type="pres">
      <dgm:prSet presAssocID="{2BE2AAC8-1670-49A8-B578-E9CEAA842246}" presName="accentRepeatNode" presStyleLbl="solidFgAcc1" presStyleIdx="1" presStyleCnt="5"/>
      <dgm:spPr>
        <a:ln>
          <a:solidFill>
            <a:srgbClr val="92D050"/>
          </a:solidFill>
        </a:ln>
      </dgm:spPr>
    </dgm:pt>
    <dgm:pt modelId="{669C94AB-9966-4F79-B7F1-CC1ECDEFA203}" type="pres">
      <dgm:prSet presAssocID="{45F81B9B-0738-42E4-9626-1A3D7D128B92}" presName="text_3" presStyleLbl="node1" presStyleIdx="2" presStyleCnt="5">
        <dgm:presLayoutVars>
          <dgm:bulletEnabled val="1"/>
        </dgm:presLayoutVars>
      </dgm:prSet>
      <dgm:spPr/>
    </dgm:pt>
    <dgm:pt modelId="{9EDF1D64-C66F-4157-86B8-4FECFF2E2F21}" type="pres">
      <dgm:prSet presAssocID="{45F81B9B-0738-42E4-9626-1A3D7D128B92}" presName="accent_3" presStyleCnt="0"/>
      <dgm:spPr/>
    </dgm:pt>
    <dgm:pt modelId="{D887F3F5-F054-44B9-A58D-3ADC99B087E6}" type="pres">
      <dgm:prSet presAssocID="{45F81B9B-0738-42E4-9626-1A3D7D128B92}" presName="accentRepeatNode" presStyleLbl="solidFgAcc1" presStyleIdx="2" presStyleCnt="5"/>
      <dgm:spPr>
        <a:ln>
          <a:solidFill>
            <a:srgbClr val="92D050"/>
          </a:solidFill>
        </a:ln>
      </dgm:spPr>
    </dgm:pt>
    <dgm:pt modelId="{0C9ACD27-E5CC-4011-AF3A-0677BE38B17F}" type="pres">
      <dgm:prSet presAssocID="{79CA9C49-C50F-4BB0-B73E-B942B7214790}" presName="text_4" presStyleLbl="node1" presStyleIdx="3" presStyleCnt="5" custLinFactNeighborX="2455" custLinFactNeighborY="-1976">
        <dgm:presLayoutVars>
          <dgm:bulletEnabled val="1"/>
        </dgm:presLayoutVars>
      </dgm:prSet>
      <dgm:spPr/>
    </dgm:pt>
    <dgm:pt modelId="{2CF1DB8C-0AA4-4C8B-B951-AFA6E85D8201}" type="pres">
      <dgm:prSet presAssocID="{79CA9C49-C50F-4BB0-B73E-B942B7214790}" presName="accent_4" presStyleCnt="0"/>
      <dgm:spPr/>
    </dgm:pt>
    <dgm:pt modelId="{EF1D13AA-940D-47CA-B025-029E15AEF344}" type="pres">
      <dgm:prSet presAssocID="{79CA9C49-C50F-4BB0-B73E-B942B7214790}" presName="accentRepeatNode" presStyleLbl="solidFgAcc1" presStyleIdx="3" presStyleCnt="5"/>
      <dgm:spPr>
        <a:ln>
          <a:solidFill>
            <a:srgbClr val="92D050"/>
          </a:solidFill>
        </a:ln>
      </dgm:spPr>
    </dgm:pt>
    <dgm:pt modelId="{E82FA53B-3C9C-402F-B3A6-B4633A4DF486}" type="pres">
      <dgm:prSet presAssocID="{96A53173-1184-44DE-9E46-DF698914A9D7}" presName="text_5" presStyleLbl="node1" presStyleIdx="4" presStyleCnt="5">
        <dgm:presLayoutVars>
          <dgm:bulletEnabled val="1"/>
        </dgm:presLayoutVars>
      </dgm:prSet>
      <dgm:spPr/>
    </dgm:pt>
    <dgm:pt modelId="{DC575D6C-E87E-4E86-9368-D6151939D8BE}" type="pres">
      <dgm:prSet presAssocID="{96A53173-1184-44DE-9E46-DF698914A9D7}" presName="accent_5" presStyleCnt="0"/>
      <dgm:spPr/>
    </dgm:pt>
    <dgm:pt modelId="{A21F23A8-3348-4A22-B027-4EAE6DCE90CC}" type="pres">
      <dgm:prSet presAssocID="{96A53173-1184-44DE-9E46-DF698914A9D7}" presName="accentRepeatNode" presStyleLbl="solidFgAcc1" presStyleIdx="4" presStyleCnt="5"/>
      <dgm:spPr>
        <a:ln>
          <a:solidFill>
            <a:srgbClr val="92D050"/>
          </a:solidFill>
        </a:ln>
      </dgm:spPr>
    </dgm:pt>
  </dgm:ptLst>
  <dgm:cxnLst>
    <dgm:cxn modelId="{7C2C3D1D-649F-49D2-9AF6-7768E8616133}" srcId="{82D5AF05-8109-4E70-BF4B-44DDFA0BF9F9}" destId="{96A53173-1184-44DE-9E46-DF698914A9D7}" srcOrd="4" destOrd="0" parTransId="{37EED5A1-6652-4E1F-BA65-CC5582284366}" sibTransId="{6E7A6AF2-8B1E-4B5F-BB60-7D0980A530A4}"/>
    <dgm:cxn modelId="{B46D9533-75E2-4381-A46A-6ED17763B2BE}" srcId="{82D5AF05-8109-4E70-BF4B-44DDFA0BF9F9}" destId="{2BE2AAC8-1670-49A8-B578-E9CEAA842246}" srcOrd="1" destOrd="0" parTransId="{571A34F8-0B30-4D20-8C60-921EE5FDC713}" sibTransId="{FF189F7B-4061-4491-A5D7-FA0778A78E02}"/>
    <dgm:cxn modelId="{759F193D-D8E9-4D82-B2FC-03CD9E25B008}" srcId="{82D5AF05-8109-4E70-BF4B-44DDFA0BF9F9}" destId="{45F81B9B-0738-42E4-9626-1A3D7D128B92}" srcOrd="2" destOrd="0" parTransId="{1373C0D8-F015-41A9-946F-E21258425C73}" sibTransId="{AD4AF7E5-CB70-491E-BA83-E48E5755A341}"/>
    <dgm:cxn modelId="{C28C0943-BE84-4964-9797-7B88FFDACFB4}" srcId="{82D5AF05-8109-4E70-BF4B-44DDFA0BF9F9}" destId="{5DF0387D-8A1C-41AC-984D-D734C8B1344B}" srcOrd="0" destOrd="0" parTransId="{65A6D9CF-62FD-403C-8F07-F6CBD8E432D5}" sibTransId="{C9F8C819-6C77-477F-9B75-00E4B9DB0B7F}"/>
    <dgm:cxn modelId="{DB244445-EBB7-4468-9F60-CF649E12E69A}" type="presOf" srcId="{82D5AF05-8109-4E70-BF4B-44DDFA0BF9F9}" destId="{6418C4E0-169A-4356-B748-1AD788B68928}" srcOrd="0" destOrd="0" presId="urn:microsoft.com/office/officeart/2008/layout/VerticalCurvedList"/>
    <dgm:cxn modelId="{9FED2367-86C7-487B-89AE-8FB96AE9F884}" type="presOf" srcId="{C9F8C819-6C77-477F-9B75-00E4B9DB0B7F}" destId="{AAA2B103-4FFA-417B-B2B7-4F179FFA89F6}" srcOrd="0" destOrd="0" presId="urn:microsoft.com/office/officeart/2008/layout/VerticalCurvedList"/>
    <dgm:cxn modelId="{D62B4E78-5CF3-4BA8-813A-3C77F8562E2B}" type="presOf" srcId="{2BE2AAC8-1670-49A8-B578-E9CEAA842246}" destId="{53EB15EE-138F-4D6D-B814-4F13EB486CEC}" srcOrd="0" destOrd="0" presId="urn:microsoft.com/office/officeart/2008/layout/VerticalCurvedList"/>
    <dgm:cxn modelId="{E10CAA7C-78F4-4246-870C-491E47F32165}" type="presOf" srcId="{45F81B9B-0738-42E4-9626-1A3D7D128B92}" destId="{669C94AB-9966-4F79-B7F1-CC1ECDEFA203}" srcOrd="0" destOrd="0" presId="urn:microsoft.com/office/officeart/2008/layout/VerticalCurvedList"/>
    <dgm:cxn modelId="{E66FD8B2-BEB4-4244-AFB9-EF7B9DA74CB7}" srcId="{82D5AF05-8109-4E70-BF4B-44DDFA0BF9F9}" destId="{79CA9C49-C50F-4BB0-B73E-B942B7214790}" srcOrd="3" destOrd="0" parTransId="{8C4E83F0-2C39-487D-BBC7-2CAF2A5C6C48}" sibTransId="{B58B36D6-ADE0-43F4-BF9B-2E9D2BE4F5E8}"/>
    <dgm:cxn modelId="{5F291BBC-D5E4-439D-8BB1-F96E64CDE409}" type="presOf" srcId="{5DF0387D-8A1C-41AC-984D-D734C8B1344B}" destId="{64D8479F-2B09-4156-82CC-6594EABC2B74}" srcOrd="0" destOrd="0" presId="urn:microsoft.com/office/officeart/2008/layout/VerticalCurvedList"/>
    <dgm:cxn modelId="{A24059D3-2196-434A-80AD-ED6192E7E7E1}" type="presOf" srcId="{96A53173-1184-44DE-9E46-DF698914A9D7}" destId="{E82FA53B-3C9C-402F-B3A6-B4633A4DF486}" srcOrd="0" destOrd="0" presId="urn:microsoft.com/office/officeart/2008/layout/VerticalCurvedList"/>
    <dgm:cxn modelId="{D44EC7E5-6399-4151-A320-442E25F31D7B}" type="presOf" srcId="{79CA9C49-C50F-4BB0-B73E-B942B7214790}" destId="{0C9ACD27-E5CC-4011-AF3A-0677BE38B17F}" srcOrd="0" destOrd="0" presId="urn:microsoft.com/office/officeart/2008/layout/VerticalCurvedList"/>
    <dgm:cxn modelId="{7580AFE1-6B30-47FD-9793-EA13F9DC4F9F}" type="presParOf" srcId="{6418C4E0-169A-4356-B748-1AD788B68928}" destId="{F2FA638F-93E8-4EAD-8570-B56F0BF58C0C}" srcOrd="0" destOrd="0" presId="urn:microsoft.com/office/officeart/2008/layout/VerticalCurvedList"/>
    <dgm:cxn modelId="{E9F435EF-0717-42F5-A122-97E391249B8D}" type="presParOf" srcId="{F2FA638F-93E8-4EAD-8570-B56F0BF58C0C}" destId="{D73EAAEF-6777-4054-8171-AC29FDCB22A3}" srcOrd="0" destOrd="0" presId="urn:microsoft.com/office/officeart/2008/layout/VerticalCurvedList"/>
    <dgm:cxn modelId="{666E9D72-A921-4E1F-BEB1-37E384E2E079}" type="presParOf" srcId="{D73EAAEF-6777-4054-8171-AC29FDCB22A3}" destId="{92257555-C595-44B1-985B-CA610D8CD697}" srcOrd="0" destOrd="0" presId="urn:microsoft.com/office/officeart/2008/layout/VerticalCurvedList"/>
    <dgm:cxn modelId="{157E3A61-E8E8-4690-9EA9-DCCE70560E26}" type="presParOf" srcId="{D73EAAEF-6777-4054-8171-AC29FDCB22A3}" destId="{AAA2B103-4FFA-417B-B2B7-4F179FFA89F6}" srcOrd="1" destOrd="0" presId="urn:microsoft.com/office/officeart/2008/layout/VerticalCurvedList"/>
    <dgm:cxn modelId="{54671E14-0B4A-4C4F-B1BD-512C3F43B9CA}" type="presParOf" srcId="{D73EAAEF-6777-4054-8171-AC29FDCB22A3}" destId="{7B7D4CF2-35CE-4735-89A5-A046DB83A51B}" srcOrd="2" destOrd="0" presId="urn:microsoft.com/office/officeart/2008/layout/VerticalCurvedList"/>
    <dgm:cxn modelId="{147BF11D-7DF8-4C55-B8B3-935C9E9A5C7E}" type="presParOf" srcId="{D73EAAEF-6777-4054-8171-AC29FDCB22A3}" destId="{8BC24E0F-7AAC-443F-8C90-ECEA5E0FA7DB}" srcOrd="3" destOrd="0" presId="urn:microsoft.com/office/officeart/2008/layout/VerticalCurvedList"/>
    <dgm:cxn modelId="{357F3B71-5D68-4FCC-ACBA-3BA444F21FF6}" type="presParOf" srcId="{F2FA638F-93E8-4EAD-8570-B56F0BF58C0C}" destId="{64D8479F-2B09-4156-82CC-6594EABC2B74}" srcOrd="1" destOrd="0" presId="urn:microsoft.com/office/officeart/2008/layout/VerticalCurvedList"/>
    <dgm:cxn modelId="{CCC0A26C-2107-4F2C-A4E7-CBF71F049520}" type="presParOf" srcId="{F2FA638F-93E8-4EAD-8570-B56F0BF58C0C}" destId="{A0769E34-FD0C-4DA8-9DC5-056CD2311B35}" srcOrd="2" destOrd="0" presId="urn:microsoft.com/office/officeart/2008/layout/VerticalCurvedList"/>
    <dgm:cxn modelId="{A5EDD3CF-5A65-449C-AFB4-31CC38DC76AE}" type="presParOf" srcId="{A0769E34-FD0C-4DA8-9DC5-056CD2311B35}" destId="{46CB6196-FBBB-45FE-A20F-6A16AEF9E680}" srcOrd="0" destOrd="0" presId="urn:microsoft.com/office/officeart/2008/layout/VerticalCurvedList"/>
    <dgm:cxn modelId="{2D0B183D-7F99-4262-A981-4BB48E30C3BF}" type="presParOf" srcId="{F2FA638F-93E8-4EAD-8570-B56F0BF58C0C}" destId="{53EB15EE-138F-4D6D-B814-4F13EB486CEC}" srcOrd="3" destOrd="0" presId="urn:microsoft.com/office/officeart/2008/layout/VerticalCurvedList"/>
    <dgm:cxn modelId="{65DBAAF9-E2F9-454D-85A9-2523C3146890}" type="presParOf" srcId="{F2FA638F-93E8-4EAD-8570-B56F0BF58C0C}" destId="{F20803C6-3D98-4313-8531-C92D2D760E68}" srcOrd="4" destOrd="0" presId="urn:microsoft.com/office/officeart/2008/layout/VerticalCurvedList"/>
    <dgm:cxn modelId="{0AF0F44D-E19F-4916-A263-CE36FE87F21B}" type="presParOf" srcId="{F20803C6-3D98-4313-8531-C92D2D760E68}" destId="{65546D4D-D6EF-4E05-AD1B-42F0C43D5FAA}" srcOrd="0" destOrd="0" presId="urn:microsoft.com/office/officeart/2008/layout/VerticalCurvedList"/>
    <dgm:cxn modelId="{99DE5064-E4BA-47C2-8266-17594E92E926}" type="presParOf" srcId="{F2FA638F-93E8-4EAD-8570-B56F0BF58C0C}" destId="{669C94AB-9966-4F79-B7F1-CC1ECDEFA203}" srcOrd="5" destOrd="0" presId="urn:microsoft.com/office/officeart/2008/layout/VerticalCurvedList"/>
    <dgm:cxn modelId="{FBDEEA28-E54D-4240-8999-3DB9E9A3F8B7}" type="presParOf" srcId="{F2FA638F-93E8-4EAD-8570-B56F0BF58C0C}" destId="{9EDF1D64-C66F-4157-86B8-4FECFF2E2F21}" srcOrd="6" destOrd="0" presId="urn:microsoft.com/office/officeart/2008/layout/VerticalCurvedList"/>
    <dgm:cxn modelId="{080939AD-D5B4-4EB8-9625-98B2FB6D7B26}" type="presParOf" srcId="{9EDF1D64-C66F-4157-86B8-4FECFF2E2F21}" destId="{D887F3F5-F054-44B9-A58D-3ADC99B087E6}" srcOrd="0" destOrd="0" presId="urn:microsoft.com/office/officeart/2008/layout/VerticalCurvedList"/>
    <dgm:cxn modelId="{B947E8B7-E43F-4BB1-BF12-42E498637E16}" type="presParOf" srcId="{F2FA638F-93E8-4EAD-8570-B56F0BF58C0C}" destId="{0C9ACD27-E5CC-4011-AF3A-0677BE38B17F}" srcOrd="7" destOrd="0" presId="urn:microsoft.com/office/officeart/2008/layout/VerticalCurvedList"/>
    <dgm:cxn modelId="{DAEF96A6-520B-4EE7-A3C6-C5A81E78D087}" type="presParOf" srcId="{F2FA638F-93E8-4EAD-8570-B56F0BF58C0C}" destId="{2CF1DB8C-0AA4-4C8B-B951-AFA6E85D8201}" srcOrd="8" destOrd="0" presId="urn:microsoft.com/office/officeart/2008/layout/VerticalCurvedList"/>
    <dgm:cxn modelId="{2CF3755D-3BB3-4041-89D4-5A9B1E226155}" type="presParOf" srcId="{2CF1DB8C-0AA4-4C8B-B951-AFA6E85D8201}" destId="{EF1D13AA-940D-47CA-B025-029E15AEF344}" srcOrd="0" destOrd="0" presId="urn:microsoft.com/office/officeart/2008/layout/VerticalCurvedList"/>
    <dgm:cxn modelId="{2D4DA221-4E60-4E17-AF9D-3B244ECC432F}" type="presParOf" srcId="{F2FA638F-93E8-4EAD-8570-B56F0BF58C0C}" destId="{E82FA53B-3C9C-402F-B3A6-B4633A4DF486}" srcOrd="9" destOrd="0" presId="urn:microsoft.com/office/officeart/2008/layout/VerticalCurvedList"/>
    <dgm:cxn modelId="{491221FA-7400-4DFC-9954-8F45F34349E9}" type="presParOf" srcId="{F2FA638F-93E8-4EAD-8570-B56F0BF58C0C}" destId="{DC575D6C-E87E-4E86-9368-D6151939D8BE}" srcOrd="10" destOrd="0" presId="urn:microsoft.com/office/officeart/2008/layout/VerticalCurvedList"/>
    <dgm:cxn modelId="{7FA1E18E-452A-4BCA-8F55-A37C1BF2A7A2}" type="presParOf" srcId="{DC575D6C-E87E-4E86-9368-D6151939D8BE}" destId="{A21F23A8-3348-4A22-B027-4EAE6DCE90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D5AF05-8109-4E70-BF4B-44DDFA0BF9F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5DF0387D-8A1C-41AC-984D-D734C8B1344B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Eckdaten zur Studie</a:t>
          </a:r>
        </a:p>
      </dgm:t>
    </dgm:pt>
    <dgm:pt modelId="{65A6D9CF-62FD-403C-8F07-F6CBD8E432D5}" type="parTrans" cxnId="{C28C0943-BE84-4964-9797-7B88FFDACFB4}">
      <dgm:prSet/>
      <dgm:spPr/>
      <dgm:t>
        <a:bodyPr/>
        <a:lstStyle/>
        <a:p>
          <a:endParaRPr lang="de-AT"/>
        </a:p>
      </dgm:t>
    </dgm:pt>
    <dgm:pt modelId="{C9F8C819-6C77-477F-9B75-00E4B9DB0B7F}" type="sibTrans" cxnId="{C28C0943-BE84-4964-9797-7B88FFDACFB4}">
      <dgm:prSet/>
      <dgm:spPr>
        <a:ln>
          <a:solidFill>
            <a:srgbClr val="92D050"/>
          </a:solidFill>
        </a:ln>
      </dgm:spPr>
      <dgm:t>
        <a:bodyPr/>
        <a:lstStyle/>
        <a:p>
          <a:endParaRPr lang="de-AT"/>
        </a:p>
      </dgm:t>
    </dgm:pt>
    <dgm:pt modelId="{2BE2AAC8-1670-49A8-B578-E9CEAA842246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Einordnung der Direktvermarktung</a:t>
          </a:r>
        </a:p>
      </dgm:t>
    </dgm:pt>
    <dgm:pt modelId="{571A34F8-0B30-4D20-8C60-921EE5FDC713}" type="parTrans" cxnId="{B46D9533-75E2-4381-A46A-6ED17763B2BE}">
      <dgm:prSet/>
      <dgm:spPr/>
      <dgm:t>
        <a:bodyPr/>
        <a:lstStyle/>
        <a:p>
          <a:endParaRPr lang="de-AT"/>
        </a:p>
      </dgm:t>
    </dgm:pt>
    <dgm:pt modelId="{FF189F7B-4061-4491-A5D7-FA0778A78E02}" type="sibTrans" cxnId="{B46D9533-75E2-4381-A46A-6ED17763B2BE}">
      <dgm:prSet/>
      <dgm:spPr/>
      <dgm:t>
        <a:bodyPr/>
        <a:lstStyle/>
        <a:p>
          <a:endParaRPr lang="de-AT"/>
        </a:p>
      </dgm:t>
    </dgm:pt>
    <dgm:pt modelId="{45F81B9B-0738-42E4-9626-1A3D7D128B92}">
      <dgm:prSet phldrT="[Text]" phldr="0"/>
      <dgm:spPr>
        <a:solidFill>
          <a:srgbClr val="009900"/>
        </a:solidFill>
      </dgm:spPr>
      <dgm:t>
        <a:bodyPr/>
        <a:lstStyle/>
        <a:p>
          <a:r>
            <a:rPr lang="de-AT" dirty="0"/>
            <a:t>(Volks-)Wirtschaftliche Bedeutung</a:t>
          </a:r>
        </a:p>
      </dgm:t>
    </dgm:pt>
    <dgm:pt modelId="{1373C0D8-F015-41A9-946F-E21258425C73}" type="parTrans" cxnId="{759F193D-D8E9-4D82-B2FC-03CD9E25B008}">
      <dgm:prSet/>
      <dgm:spPr/>
      <dgm:t>
        <a:bodyPr/>
        <a:lstStyle/>
        <a:p>
          <a:endParaRPr lang="de-AT"/>
        </a:p>
      </dgm:t>
    </dgm:pt>
    <dgm:pt modelId="{AD4AF7E5-CB70-491E-BA83-E48E5755A341}" type="sibTrans" cxnId="{759F193D-D8E9-4D82-B2FC-03CD9E25B008}">
      <dgm:prSet/>
      <dgm:spPr/>
      <dgm:t>
        <a:bodyPr/>
        <a:lstStyle/>
        <a:p>
          <a:endParaRPr lang="de-AT"/>
        </a:p>
      </dgm:t>
    </dgm:pt>
    <dgm:pt modelId="{79CA9C49-C50F-4BB0-B73E-B942B7214790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Wohin geht die Reise?</a:t>
          </a:r>
        </a:p>
      </dgm:t>
    </dgm:pt>
    <dgm:pt modelId="{8C4E83F0-2C39-487D-BBC7-2CAF2A5C6C48}" type="parTrans" cxnId="{E66FD8B2-BEB4-4244-AFB9-EF7B9DA74CB7}">
      <dgm:prSet/>
      <dgm:spPr/>
      <dgm:t>
        <a:bodyPr/>
        <a:lstStyle/>
        <a:p>
          <a:endParaRPr lang="de-AT"/>
        </a:p>
      </dgm:t>
    </dgm:pt>
    <dgm:pt modelId="{B58B36D6-ADE0-43F4-BF9B-2E9D2BE4F5E8}" type="sibTrans" cxnId="{E66FD8B2-BEB4-4244-AFB9-EF7B9DA74CB7}">
      <dgm:prSet/>
      <dgm:spPr/>
      <dgm:t>
        <a:bodyPr/>
        <a:lstStyle/>
        <a:p>
          <a:endParaRPr lang="en-US"/>
        </a:p>
      </dgm:t>
    </dgm:pt>
    <dgm:pt modelId="{96A53173-1184-44DE-9E46-DF698914A9D7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Fazit</a:t>
          </a:r>
        </a:p>
      </dgm:t>
    </dgm:pt>
    <dgm:pt modelId="{37EED5A1-6652-4E1F-BA65-CC5582284366}" type="parTrans" cxnId="{7C2C3D1D-649F-49D2-9AF6-7768E8616133}">
      <dgm:prSet/>
      <dgm:spPr/>
      <dgm:t>
        <a:bodyPr/>
        <a:lstStyle/>
        <a:p>
          <a:endParaRPr lang="de-AT"/>
        </a:p>
      </dgm:t>
    </dgm:pt>
    <dgm:pt modelId="{6E7A6AF2-8B1E-4B5F-BB60-7D0980A530A4}" type="sibTrans" cxnId="{7C2C3D1D-649F-49D2-9AF6-7768E8616133}">
      <dgm:prSet/>
      <dgm:spPr/>
      <dgm:t>
        <a:bodyPr/>
        <a:lstStyle/>
        <a:p>
          <a:endParaRPr lang="en-US"/>
        </a:p>
      </dgm:t>
    </dgm:pt>
    <dgm:pt modelId="{6418C4E0-169A-4356-B748-1AD788B68928}" type="pres">
      <dgm:prSet presAssocID="{82D5AF05-8109-4E70-BF4B-44DDFA0BF9F9}" presName="Name0" presStyleCnt="0">
        <dgm:presLayoutVars>
          <dgm:chMax val="7"/>
          <dgm:chPref val="7"/>
          <dgm:dir/>
        </dgm:presLayoutVars>
      </dgm:prSet>
      <dgm:spPr/>
    </dgm:pt>
    <dgm:pt modelId="{F2FA638F-93E8-4EAD-8570-B56F0BF58C0C}" type="pres">
      <dgm:prSet presAssocID="{82D5AF05-8109-4E70-BF4B-44DDFA0BF9F9}" presName="Name1" presStyleCnt="0"/>
      <dgm:spPr/>
    </dgm:pt>
    <dgm:pt modelId="{D73EAAEF-6777-4054-8171-AC29FDCB22A3}" type="pres">
      <dgm:prSet presAssocID="{82D5AF05-8109-4E70-BF4B-44DDFA0BF9F9}" presName="cycle" presStyleCnt="0"/>
      <dgm:spPr/>
    </dgm:pt>
    <dgm:pt modelId="{92257555-C595-44B1-985B-CA610D8CD697}" type="pres">
      <dgm:prSet presAssocID="{82D5AF05-8109-4E70-BF4B-44DDFA0BF9F9}" presName="srcNode" presStyleLbl="node1" presStyleIdx="0" presStyleCnt="5"/>
      <dgm:spPr/>
    </dgm:pt>
    <dgm:pt modelId="{AAA2B103-4FFA-417B-B2B7-4F179FFA89F6}" type="pres">
      <dgm:prSet presAssocID="{82D5AF05-8109-4E70-BF4B-44DDFA0BF9F9}" presName="conn" presStyleLbl="parChTrans1D2" presStyleIdx="0" presStyleCnt="1"/>
      <dgm:spPr/>
    </dgm:pt>
    <dgm:pt modelId="{7B7D4CF2-35CE-4735-89A5-A046DB83A51B}" type="pres">
      <dgm:prSet presAssocID="{82D5AF05-8109-4E70-BF4B-44DDFA0BF9F9}" presName="extraNode" presStyleLbl="node1" presStyleIdx="0" presStyleCnt="5"/>
      <dgm:spPr/>
    </dgm:pt>
    <dgm:pt modelId="{8BC24E0F-7AAC-443F-8C90-ECEA5E0FA7DB}" type="pres">
      <dgm:prSet presAssocID="{82D5AF05-8109-4E70-BF4B-44DDFA0BF9F9}" presName="dstNode" presStyleLbl="node1" presStyleIdx="0" presStyleCnt="5"/>
      <dgm:spPr/>
    </dgm:pt>
    <dgm:pt modelId="{64D8479F-2B09-4156-82CC-6594EABC2B74}" type="pres">
      <dgm:prSet presAssocID="{5DF0387D-8A1C-41AC-984D-D734C8B1344B}" presName="text_1" presStyleLbl="node1" presStyleIdx="0" presStyleCnt="5">
        <dgm:presLayoutVars>
          <dgm:bulletEnabled val="1"/>
        </dgm:presLayoutVars>
      </dgm:prSet>
      <dgm:spPr/>
    </dgm:pt>
    <dgm:pt modelId="{A0769E34-FD0C-4DA8-9DC5-056CD2311B35}" type="pres">
      <dgm:prSet presAssocID="{5DF0387D-8A1C-41AC-984D-D734C8B1344B}" presName="accent_1" presStyleCnt="0"/>
      <dgm:spPr/>
    </dgm:pt>
    <dgm:pt modelId="{46CB6196-FBBB-45FE-A20F-6A16AEF9E680}" type="pres">
      <dgm:prSet presAssocID="{5DF0387D-8A1C-41AC-984D-D734C8B1344B}" presName="accentRepeatNode" presStyleLbl="solidFgAcc1" presStyleIdx="0" presStyleCnt="5"/>
      <dgm:spPr>
        <a:ln>
          <a:solidFill>
            <a:srgbClr val="92D050"/>
          </a:solidFill>
        </a:ln>
      </dgm:spPr>
    </dgm:pt>
    <dgm:pt modelId="{53EB15EE-138F-4D6D-B814-4F13EB486CEC}" type="pres">
      <dgm:prSet presAssocID="{2BE2AAC8-1670-49A8-B578-E9CEAA842246}" presName="text_2" presStyleLbl="node1" presStyleIdx="1" presStyleCnt="5">
        <dgm:presLayoutVars>
          <dgm:bulletEnabled val="1"/>
        </dgm:presLayoutVars>
      </dgm:prSet>
      <dgm:spPr/>
    </dgm:pt>
    <dgm:pt modelId="{F20803C6-3D98-4313-8531-C92D2D760E68}" type="pres">
      <dgm:prSet presAssocID="{2BE2AAC8-1670-49A8-B578-E9CEAA842246}" presName="accent_2" presStyleCnt="0"/>
      <dgm:spPr/>
    </dgm:pt>
    <dgm:pt modelId="{65546D4D-D6EF-4E05-AD1B-42F0C43D5FAA}" type="pres">
      <dgm:prSet presAssocID="{2BE2AAC8-1670-49A8-B578-E9CEAA842246}" presName="accentRepeatNode" presStyleLbl="solidFgAcc1" presStyleIdx="1" presStyleCnt="5"/>
      <dgm:spPr>
        <a:ln>
          <a:solidFill>
            <a:srgbClr val="92D050"/>
          </a:solidFill>
        </a:ln>
      </dgm:spPr>
    </dgm:pt>
    <dgm:pt modelId="{669C94AB-9966-4F79-B7F1-CC1ECDEFA203}" type="pres">
      <dgm:prSet presAssocID="{45F81B9B-0738-42E4-9626-1A3D7D128B92}" presName="text_3" presStyleLbl="node1" presStyleIdx="2" presStyleCnt="5">
        <dgm:presLayoutVars>
          <dgm:bulletEnabled val="1"/>
        </dgm:presLayoutVars>
      </dgm:prSet>
      <dgm:spPr/>
    </dgm:pt>
    <dgm:pt modelId="{9EDF1D64-C66F-4157-86B8-4FECFF2E2F21}" type="pres">
      <dgm:prSet presAssocID="{45F81B9B-0738-42E4-9626-1A3D7D128B92}" presName="accent_3" presStyleCnt="0"/>
      <dgm:spPr/>
    </dgm:pt>
    <dgm:pt modelId="{D887F3F5-F054-44B9-A58D-3ADC99B087E6}" type="pres">
      <dgm:prSet presAssocID="{45F81B9B-0738-42E4-9626-1A3D7D128B92}" presName="accentRepeatNode" presStyleLbl="solidFgAcc1" presStyleIdx="2" presStyleCnt="5"/>
      <dgm:spPr>
        <a:ln>
          <a:solidFill>
            <a:srgbClr val="92D050"/>
          </a:solidFill>
        </a:ln>
      </dgm:spPr>
    </dgm:pt>
    <dgm:pt modelId="{0C9ACD27-E5CC-4011-AF3A-0677BE38B17F}" type="pres">
      <dgm:prSet presAssocID="{79CA9C49-C50F-4BB0-B73E-B942B7214790}" presName="text_4" presStyleLbl="node1" presStyleIdx="3" presStyleCnt="5" custLinFactNeighborX="2455" custLinFactNeighborY="-1976">
        <dgm:presLayoutVars>
          <dgm:bulletEnabled val="1"/>
        </dgm:presLayoutVars>
      </dgm:prSet>
      <dgm:spPr/>
    </dgm:pt>
    <dgm:pt modelId="{2CF1DB8C-0AA4-4C8B-B951-AFA6E85D8201}" type="pres">
      <dgm:prSet presAssocID="{79CA9C49-C50F-4BB0-B73E-B942B7214790}" presName="accent_4" presStyleCnt="0"/>
      <dgm:spPr/>
    </dgm:pt>
    <dgm:pt modelId="{EF1D13AA-940D-47CA-B025-029E15AEF344}" type="pres">
      <dgm:prSet presAssocID="{79CA9C49-C50F-4BB0-B73E-B942B7214790}" presName="accentRepeatNode" presStyleLbl="solidFgAcc1" presStyleIdx="3" presStyleCnt="5"/>
      <dgm:spPr>
        <a:ln>
          <a:solidFill>
            <a:srgbClr val="92D050"/>
          </a:solidFill>
        </a:ln>
      </dgm:spPr>
    </dgm:pt>
    <dgm:pt modelId="{E82FA53B-3C9C-402F-B3A6-B4633A4DF486}" type="pres">
      <dgm:prSet presAssocID="{96A53173-1184-44DE-9E46-DF698914A9D7}" presName="text_5" presStyleLbl="node1" presStyleIdx="4" presStyleCnt="5">
        <dgm:presLayoutVars>
          <dgm:bulletEnabled val="1"/>
        </dgm:presLayoutVars>
      </dgm:prSet>
      <dgm:spPr/>
    </dgm:pt>
    <dgm:pt modelId="{DC575D6C-E87E-4E86-9368-D6151939D8BE}" type="pres">
      <dgm:prSet presAssocID="{96A53173-1184-44DE-9E46-DF698914A9D7}" presName="accent_5" presStyleCnt="0"/>
      <dgm:spPr/>
    </dgm:pt>
    <dgm:pt modelId="{A21F23A8-3348-4A22-B027-4EAE6DCE90CC}" type="pres">
      <dgm:prSet presAssocID="{96A53173-1184-44DE-9E46-DF698914A9D7}" presName="accentRepeatNode" presStyleLbl="solidFgAcc1" presStyleIdx="4" presStyleCnt="5"/>
      <dgm:spPr>
        <a:ln>
          <a:solidFill>
            <a:srgbClr val="92D050"/>
          </a:solidFill>
        </a:ln>
      </dgm:spPr>
    </dgm:pt>
  </dgm:ptLst>
  <dgm:cxnLst>
    <dgm:cxn modelId="{7C2C3D1D-649F-49D2-9AF6-7768E8616133}" srcId="{82D5AF05-8109-4E70-BF4B-44DDFA0BF9F9}" destId="{96A53173-1184-44DE-9E46-DF698914A9D7}" srcOrd="4" destOrd="0" parTransId="{37EED5A1-6652-4E1F-BA65-CC5582284366}" sibTransId="{6E7A6AF2-8B1E-4B5F-BB60-7D0980A530A4}"/>
    <dgm:cxn modelId="{B46D9533-75E2-4381-A46A-6ED17763B2BE}" srcId="{82D5AF05-8109-4E70-BF4B-44DDFA0BF9F9}" destId="{2BE2AAC8-1670-49A8-B578-E9CEAA842246}" srcOrd="1" destOrd="0" parTransId="{571A34F8-0B30-4D20-8C60-921EE5FDC713}" sibTransId="{FF189F7B-4061-4491-A5D7-FA0778A78E02}"/>
    <dgm:cxn modelId="{759F193D-D8E9-4D82-B2FC-03CD9E25B008}" srcId="{82D5AF05-8109-4E70-BF4B-44DDFA0BF9F9}" destId="{45F81B9B-0738-42E4-9626-1A3D7D128B92}" srcOrd="2" destOrd="0" parTransId="{1373C0D8-F015-41A9-946F-E21258425C73}" sibTransId="{AD4AF7E5-CB70-491E-BA83-E48E5755A341}"/>
    <dgm:cxn modelId="{C28C0943-BE84-4964-9797-7B88FFDACFB4}" srcId="{82D5AF05-8109-4E70-BF4B-44DDFA0BF9F9}" destId="{5DF0387D-8A1C-41AC-984D-D734C8B1344B}" srcOrd="0" destOrd="0" parTransId="{65A6D9CF-62FD-403C-8F07-F6CBD8E432D5}" sibTransId="{C9F8C819-6C77-477F-9B75-00E4B9DB0B7F}"/>
    <dgm:cxn modelId="{DB244445-EBB7-4468-9F60-CF649E12E69A}" type="presOf" srcId="{82D5AF05-8109-4E70-BF4B-44DDFA0BF9F9}" destId="{6418C4E0-169A-4356-B748-1AD788B68928}" srcOrd="0" destOrd="0" presId="urn:microsoft.com/office/officeart/2008/layout/VerticalCurvedList"/>
    <dgm:cxn modelId="{9FED2367-86C7-487B-89AE-8FB96AE9F884}" type="presOf" srcId="{C9F8C819-6C77-477F-9B75-00E4B9DB0B7F}" destId="{AAA2B103-4FFA-417B-B2B7-4F179FFA89F6}" srcOrd="0" destOrd="0" presId="urn:microsoft.com/office/officeart/2008/layout/VerticalCurvedList"/>
    <dgm:cxn modelId="{D62B4E78-5CF3-4BA8-813A-3C77F8562E2B}" type="presOf" srcId="{2BE2AAC8-1670-49A8-B578-E9CEAA842246}" destId="{53EB15EE-138F-4D6D-B814-4F13EB486CEC}" srcOrd="0" destOrd="0" presId="urn:microsoft.com/office/officeart/2008/layout/VerticalCurvedList"/>
    <dgm:cxn modelId="{E10CAA7C-78F4-4246-870C-491E47F32165}" type="presOf" srcId="{45F81B9B-0738-42E4-9626-1A3D7D128B92}" destId="{669C94AB-9966-4F79-B7F1-CC1ECDEFA203}" srcOrd="0" destOrd="0" presId="urn:microsoft.com/office/officeart/2008/layout/VerticalCurvedList"/>
    <dgm:cxn modelId="{E66FD8B2-BEB4-4244-AFB9-EF7B9DA74CB7}" srcId="{82D5AF05-8109-4E70-BF4B-44DDFA0BF9F9}" destId="{79CA9C49-C50F-4BB0-B73E-B942B7214790}" srcOrd="3" destOrd="0" parTransId="{8C4E83F0-2C39-487D-BBC7-2CAF2A5C6C48}" sibTransId="{B58B36D6-ADE0-43F4-BF9B-2E9D2BE4F5E8}"/>
    <dgm:cxn modelId="{5F291BBC-D5E4-439D-8BB1-F96E64CDE409}" type="presOf" srcId="{5DF0387D-8A1C-41AC-984D-D734C8B1344B}" destId="{64D8479F-2B09-4156-82CC-6594EABC2B74}" srcOrd="0" destOrd="0" presId="urn:microsoft.com/office/officeart/2008/layout/VerticalCurvedList"/>
    <dgm:cxn modelId="{A24059D3-2196-434A-80AD-ED6192E7E7E1}" type="presOf" srcId="{96A53173-1184-44DE-9E46-DF698914A9D7}" destId="{E82FA53B-3C9C-402F-B3A6-B4633A4DF486}" srcOrd="0" destOrd="0" presId="urn:microsoft.com/office/officeart/2008/layout/VerticalCurvedList"/>
    <dgm:cxn modelId="{D44EC7E5-6399-4151-A320-442E25F31D7B}" type="presOf" srcId="{79CA9C49-C50F-4BB0-B73E-B942B7214790}" destId="{0C9ACD27-E5CC-4011-AF3A-0677BE38B17F}" srcOrd="0" destOrd="0" presId="urn:microsoft.com/office/officeart/2008/layout/VerticalCurvedList"/>
    <dgm:cxn modelId="{7580AFE1-6B30-47FD-9793-EA13F9DC4F9F}" type="presParOf" srcId="{6418C4E0-169A-4356-B748-1AD788B68928}" destId="{F2FA638F-93E8-4EAD-8570-B56F0BF58C0C}" srcOrd="0" destOrd="0" presId="urn:microsoft.com/office/officeart/2008/layout/VerticalCurvedList"/>
    <dgm:cxn modelId="{E9F435EF-0717-42F5-A122-97E391249B8D}" type="presParOf" srcId="{F2FA638F-93E8-4EAD-8570-B56F0BF58C0C}" destId="{D73EAAEF-6777-4054-8171-AC29FDCB22A3}" srcOrd="0" destOrd="0" presId="urn:microsoft.com/office/officeart/2008/layout/VerticalCurvedList"/>
    <dgm:cxn modelId="{666E9D72-A921-4E1F-BEB1-37E384E2E079}" type="presParOf" srcId="{D73EAAEF-6777-4054-8171-AC29FDCB22A3}" destId="{92257555-C595-44B1-985B-CA610D8CD697}" srcOrd="0" destOrd="0" presId="urn:microsoft.com/office/officeart/2008/layout/VerticalCurvedList"/>
    <dgm:cxn modelId="{157E3A61-E8E8-4690-9EA9-DCCE70560E26}" type="presParOf" srcId="{D73EAAEF-6777-4054-8171-AC29FDCB22A3}" destId="{AAA2B103-4FFA-417B-B2B7-4F179FFA89F6}" srcOrd="1" destOrd="0" presId="urn:microsoft.com/office/officeart/2008/layout/VerticalCurvedList"/>
    <dgm:cxn modelId="{54671E14-0B4A-4C4F-B1BD-512C3F43B9CA}" type="presParOf" srcId="{D73EAAEF-6777-4054-8171-AC29FDCB22A3}" destId="{7B7D4CF2-35CE-4735-89A5-A046DB83A51B}" srcOrd="2" destOrd="0" presId="urn:microsoft.com/office/officeart/2008/layout/VerticalCurvedList"/>
    <dgm:cxn modelId="{147BF11D-7DF8-4C55-B8B3-935C9E9A5C7E}" type="presParOf" srcId="{D73EAAEF-6777-4054-8171-AC29FDCB22A3}" destId="{8BC24E0F-7AAC-443F-8C90-ECEA5E0FA7DB}" srcOrd="3" destOrd="0" presId="urn:microsoft.com/office/officeart/2008/layout/VerticalCurvedList"/>
    <dgm:cxn modelId="{357F3B71-5D68-4FCC-ACBA-3BA444F21FF6}" type="presParOf" srcId="{F2FA638F-93E8-4EAD-8570-B56F0BF58C0C}" destId="{64D8479F-2B09-4156-82CC-6594EABC2B74}" srcOrd="1" destOrd="0" presId="urn:microsoft.com/office/officeart/2008/layout/VerticalCurvedList"/>
    <dgm:cxn modelId="{CCC0A26C-2107-4F2C-A4E7-CBF71F049520}" type="presParOf" srcId="{F2FA638F-93E8-4EAD-8570-B56F0BF58C0C}" destId="{A0769E34-FD0C-4DA8-9DC5-056CD2311B35}" srcOrd="2" destOrd="0" presId="urn:microsoft.com/office/officeart/2008/layout/VerticalCurvedList"/>
    <dgm:cxn modelId="{A5EDD3CF-5A65-449C-AFB4-31CC38DC76AE}" type="presParOf" srcId="{A0769E34-FD0C-4DA8-9DC5-056CD2311B35}" destId="{46CB6196-FBBB-45FE-A20F-6A16AEF9E680}" srcOrd="0" destOrd="0" presId="urn:microsoft.com/office/officeart/2008/layout/VerticalCurvedList"/>
    <dgm:cxn modelId="{2D0B183D-7F99-4262-A981-4BB48E30C3BF}" type="presParOf" srcId="{F2FA638F-93E8-4EAD-8570-B56F0BF58C0C}" destId="{53EB15EE-138F-4D6D-B814-4F13EB486CEC}" srcOrd="3" destOrd="0" presId="urn:microsoft.com/office/officeart/2008/layout/VerticalCurvedList"/>
    <dgm:cxn modelId="{65DBAAF9-E2F9-454D-85A9-2523C3146890}" type="presParOf" srcId="{F2FA638F-93E8-4EAD-8570-B56F0BF58C0C}" destId="{F20803C6-3D98-4313-8531-C92D2D760E68}" srcOrd="4" destOrd="0" presId="urn:microsoft.com/office/officeart/2008/layout/VerticalCurvedList"/>
    <dgm:cxn modelId="{0AF0F44D-E19F-4916-A263-CE36FE87F21B}" type="presParOf" srcId="{F20803C6-3D98-4313-8531-C92D2D760E68}" destId="{65546D4D-D6EF-4E05-AD1B-42F0C43D5FAA}" srcOrd="0" destOrd="0" presId="urn:microsoft.com/office/officeart/2008/layout/VerticalCurvedList"/>
    <dgm:cxn modelId="{99DE5064-E4BA-47C2-8266-17594E92E926}" type="presParOf" srcId="{F2FA638F-93E8-4EAD-8570-B56F0BF58C0C}" destId="{669C94AB-9966-4F79-B7F1-CC1ECDEFA203}" srcOrd="5" destOrd="0" presId="urn:microsoft.com/office/officeart/2008/layout/VerticalCurvedList"/>
    <dgm:cxn modelId="{FBDEEA28-E54D-4240-8999-3DB9E9A3F8B7}" type="presParOf" srcId="{F2FA638F-93E8-4EAD-8570-B56F0BF58C0C}" destId="{9EDF1D64-C66F-4157-86B8-4FECFF2E2F21}" srcOrd="6" destOrd="0" presId="urn:microsoft.com/office/officeart/2008/layout/VerticalCurvedList"/>
    <dgm:cxn modelId="{080939AD-D5B4-4EB8-9625-98B2FB6D7B26}" type="presParOf" srcId="{9EDF1D64-C66F-4157-86B8-4FECFF2E2F21}" destId="{D887F3F5-F054-44B9-A58D-3ADC99B087E6}" srcOrd="0" destOrd="0" presId="urn:microsoft.com/office/officeart/2008/layout/VerticalCurvedList"/>
    <dgm:cxn modelId="{B947E8B7-E43F-4BB1-BF12-42E498637E16}" type="presParOf" srcId="{F2FA638F-93E8-4EAD-8570-B56F0BF58C0C}" destId="{0C9ACD27-E5CC-4011-AF3A-0677BE38B17F}" srcOrd="7" destOrd="0" presId="urn:microsoft.com/office/officeart/2008/layout/VerticalCurvedList"/>
    <dgm:cxn modelId="{DAEF96A6-520B-4EE7-A3C6-C5A81E78D087}" type="presParOf" srcId="{F2FA638F-93E8-4EAD-8570-B56F0BF58C0C}" destId="{2CF1DB8C-0AA4-4C8B-B951-AFA6E85D8201}" srcOrd="8" destOrd="0" presId="urn:microsoft.com/office/officeart/2008/layout/VerticalCurvedList"/>
    <dgm:cxn modelId="{2CF3755D-3BB3-4041-89D4-5A9B1E226155}" type="presParOf" srcId="{2CF1DB8C-0AA4-4C8B-B951-AFA6E85D8201}" destId="{EF1D13AA-940D-47CA-B025-029E15AEF344}" srcOrd="0" destOrd="0" presId="urn:microsoft.com/office/officeart/2008/layout/VerticalCurvedList"/>
    <dgm:cxn modelId="{2D4DA221-4E60-4E17-AF9D-3B244ECC432F}" type="presParOf" srcId="{F2FA638F-93E8-4EAD-8570-B56F0BF58C0C}" destId="{E82FA53B-3C9C-402F-B3A6-B4633A4DF486}" srcOrd="9" destOrd="0" presId="urn:microsoft.com/office/officeart/2008/layout/VerticalCurvedList"/>
    <dgm:cxn modelId="{491221FA-7400-4DFC-9954-8F45F34349E9}" type="presParOf" srcId="{F2FA638F-93E8-4EAD-8570-B56F0BF58C0C}" destId="{DC575D6C-E87E-4E86-9368-D6151939D8BE}" srcOrd="10" destOrd="0" presId="urn:microsoft.com/office/officeart/2008/layout/VerticalCurvedList"/>
    <dgm:cxn modelId="{7FA1E18E-452A-4BCA-8F55-A37C1BF2A7A2}" type="presParOf" srcId="{DC575D6C-E87E-4E86-9368-D6151939D8BE}" destId="{A21F23A8-3348-4A22-B027-4EAE6DCE90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D5AF05-8109-4E70-BF4B-44DDFA0BF9F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5DF0387D-8A1C-41AC-984D-D734C8B1344B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Eckdaten zur Studie</a:t>
          </a:r>
        </a:p>
      </dgm:t>
    </dgm:pt>
    <dgm:pt modelId="{65A6D9CF-62FD-403C-8F07-F6CBD8E432D5}" type="parTrans" cxnId="{C28C0943-BE84-4964-9797-7B88FFDACFB4}">
      <dgm:prSet/>
      <dgm:spPr/>
      <dgm:t>
        <a:bodyPr/>
        <a:lstStyle/>
        <a:p>
          <a:endParaRPr lang="de-AT"/>
        </a:p>
      </dgm:t>
    </dgm:pt>
    <dgm:pt modelId="{C9F8C819-6C77-477F-9B75-00E4B9DB0B7F}" type="sibTrans" cxnId="{C28C0943-BE84-4964-9797-7B88FFDACFB4}">
      <dgm:prSet/>
      <dgm:spPr>
        <a:ln>
          <a:solidFill>
            <a:srgbClr val="92D050"/>
          </a:solidFill>
        </a:ln>
      </dgm:spPr>
      <dgm:t>
        <a:bodyPr/>
        <a:lstStyle/>
        <a:p>
          <a:endParaRPr lang="de-AT"/>
        </a:p>
      </dgm:t>
    </dgm:pt>
    <dgm:pt modelId="{2BE2AAC8-1670-49A8-B578-E9CEAA842246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Einordnung der Direktvermarktung</a:t>
          </a:r>
        </a:p>
      </dgm:t>
    </dgm:pt>
    <dgm:pt modelId="{571A34F8-0B30-4D20-8C60-921EE5FDC713}" type="parTrans" cxnId="{B46D9533-75E2-4381-A46A-6ED17763B2BE}">
      <dgm:prSet/>
      <dgm:spPr/>
      <dgm:t>
        <a:bodyPr/>
        <a:lstStyle/>
        <a:p>
          <a:endParaRPr lang="de-AT"/>
        </a:p>
      </dgm:t>
    </dgm:pt>
    <dgm:pt modelId="{FF189F7B-4061-4491-A5D7-FA0778A78E02}" type="sibTrans" cxnId="{B46D9533-75E2-4381-A46A-6ED17763B2BE}">
      <dgm:prSet/>
      <dgm:spPr/>
      <dgm:t>
        <a:bodyPr/>
        <a:lstStyle/>
        <a:p>
          <a:endParaRPr lang="de-AT"/>
        </a:p>
      </dgm:t>
    </dgm:pt>
    <dgm:pt modelId="{45F81B9B-0738-42E4-9626-1A3D7D128B92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(Volks-)Wirtschaftliche Bedeutung</a:t>
          </a:r>
        </a:p>
      </dgm:t>
    </dgm:pt>
    <dgm:pt modelId="{1373C0D8-F015-41A9-946F-E21258425C73}" type="parTrans" cxnId="{759F193D-D8E9-4D82-B2FC-03CD9E25B008}">
      <dgm:prSet/>
      <dgm:spPr/>
      <dgm:t>
        <a:bodyPr/>
        <a:lstStyle/>
        <a:p>
          <a:endParaRPr lang="de-AT"/>
        </a:p>
      </dgm:t>
    </dgm:pt>
    <dgm:pt modelId="{AD4AF7E5-CB70-491E-BA83-E48E5755A341}" type="sibTrans" cxnId="{759F193D-D8E9-4D82-B2FC-03CD9E25B008}">
      <dgm:prSet/>
      <dgm:spPr/>
      <dgm:t>
        <a:bodyPr/>
        <a:lstStyle/>
        <a:p>
          <a:endParaRPr lang="de-AT"/>
        </a:p>
      </dgm:t>
    </dgm:pt>
    <dgm:pt modelId="{79CA9C49-C50F-4BB0-B73E-B942B7214790}">
      <dgm:prSet phldrT="[Text]" phldr="0"/>
      <dgm:spPr>
        <a:solidFill>
          <a:srgbClr val="009900"/>
        </a:solidFill>
      </dgm:spPr>
      <dgm:t>
        <a:bodyPr/>
        <a:lstStyle/>
        <a:p>
          <a:r>
            <a:rPr lang="de-AT" dirty="0"/>
            <a:t>Wohin geht die Reise?</a:t>
          </a:r>
        </a:p>
      </dgm:t>
    </dgm:pt>
    <dgm:pt modelId="{8C4E83F0-2C39-487D-BBC7-2CAF2A5C6C48}" type="parTrans" cxnId="{E66FD8B2-BEB4-4244-AFB9-EF7B9DA74CB7}">
      <dgm:prSet/>
      <dgm:spPr/>
      <dgm:t>
        <a:bodyPr/>
        <a:lstStyle/>
        <a:p>
          <a:endParaRPr lang="de-AT"/>
        </a:p>
      </dgm:t>
    </dgm:pt>
    <dgm:pt modelId="{B58B36D6-ADE0-43F4-BF9B-2E9D2BE4F5E8}" type="sibTrans" cxnId="{E66FD8B2-BEB4-4244-AFB9-EF7B9DA74CB7}">
      <dgm:prSet/>
      <dgm:spPr/>
      <dgm:t>
        <a:bodyPr/>
        <a:lstStyle/>
        <a:p>
          <a:endParaRPr lang="en-US"/>
        </a:p>
      </dgm:t>
    </dgm:pt>
    <dgm:pt modelId="{96A53173-1184-44DE-9E46-DF698914A9D7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Fazit</a:t>
          </a:r>
        </a:p>
      </dgm:t>
    </dgm:pt>
    <dgm:pt modelId="{37EED5A1-6652-4E1F-BA65-CC5582284366}" type="parTrans" cxnId="{7C2C3D1D-649F-49D2-9AF6-7768E8616133}">
      <dgm:prSet/>
      <dgm:spPr/>
      <dgm:t>
        <a:bodyPr/>
        <a:lstStyle/>
        <a:p>
          <a:endParaRPr lang="de-AT"/>
        </a:p>
      </dgm:t>
    </dgm:pt>
    <dgm:pt modelId="{6E7A6AF2-8B1E-4B5F-BB60-7D0980A530A4}" type="sibTrans" cxnId="{7C2C3D1D-649F-49D2-9AF6-7768E8616133}">
      <dgm:prSet/>
      <dgm:spPr/>
      <dgm:t>
        <a:bodyPr/>
        <a:lstStyle/>
        <a:p>
          <a:endParaRPr lang="en-US"/>
        </a:p>
      </dgm:t>
    </dgm:pt>
    <dgm:pt modelId="{6418C4E0-169A-4356-B748-1AD788B68928}" type="pres">
      <dgm:prSet presAssocID="{82D5AF05-8109-4E70-BF4B-44DDFA0BF9F9}" presName="Name0" presStyleCnt="0">
        <dgm:presLayoutVars>
          <dgm:chMax val="7"/>
          <dgm:chPref val="7"/>
          <dgm:dir/>
        </dgm:presLayoutVars>
      </dgm:prSet>
      <dgm:spPr/>
    </dgm:pt>
    <dgm:pt modelId="{F2FA638F-93E8-4EAD-8570-B56F0BF58C0C}" type="pres">
      <dgm:prSet presAssocID="{82D5AF05-8109-4E70-BF4B-44DDFA0BF9F9}" presName="Name1" presStyleCnt="0"/>
      <dgm:spPr/>
    </dgm:pt>
    <dgm:pt modelId="{D73EAAEF-6777-4054-8171-AC29FDCB22A3}" type="pres">
      <dgm:prSet presAssocID="{82D5AF05-8109-4E70-BF4B-44DDFA0BF9F9}" presName="cycle" presStyleCnt="0"/>
      <dgm:spPr/>
    </dgm:pt>
    <dgm:pt modelId="{92257555-C595-44B1-985B-CA610D8CD697}" type="pres">
      <dgm:prSet presAssocID="{82D5AF05-8109-4E70-BF4B-44DDFA0BF9F9}" presName="srcNode" presStyleLbl="node1" presStyleIdx="0" presStyleCnt="5"/>
      <dgm:spPr/>
    </dgm:pt>
    <dgm:pt modelId="{AAA2B103-4FFA-417B-B2B7-4F179FFA89F6}" type="pres">
      <dgm:prSet presAssocID="{82D5AF05-8109-4E70-BF4B-44DDFA0BF9F9}" presName="conn" presStyleLbl="parChTrans1D2" presStyleIdx="0" presStyleCnt="1"/>
      <dgm:spPr/>
    </dgm:pt>
    <dgm:pt modelId="{7B7D4CF2-35CE-4735-89A5-A046DB83A51B}" type="pres">
      <dgm:prSet presAssocID="{82D5AF05-8109-4E70-BF4B-44DDFA0BF9F9}" presName="extraNode" presStyleLbl="node1" presStyleIdx="0" presStyleCnt="5"/>
      <dgm:spPr/>
    </dgm:pt>
    <dgm:pt modelId="{8BC24E0F-7AAC-443F-8C90-ECEA5E0FA7DB}" type="pres">
      <dgm:prSet presAssocID="{82D5AF05-8109-4E70-BF4B-44DDFA0BF9F9}" presName="dstNode" presStyleLbl="node1" presStyleIdx="0" presStyleCnt="5"/>
      <dgm:spPr/>
    </dgm:pt>
    <dgm:pt modelId="{64D8479F-2B09-4156-82CC-6594EABC2B74}" type="pres">
      <dgm:prSet presAssocID="{5DF0387D-8A1C-41AC-984D-D734C8B1344B}" presName="text_1" presStyleLbl="node1" presStyleIdx="0" presStyleCnt="5">
        <dgm:presLayoutVars>
          <dgm:bulletEnabled val="1"/>
        </dgm:presLayoutVars>
      </dgm:prSet>
      <dgm:spPr/>
    </dgm:pt>
    <dgm:pt modelId="{A0769E34-FD0C-4DA8-9DC5-056CD2311B35}" type="pres">
      <dgm:prSet presAssocID="{5DF0387D-8A1C-41AC-984D-D734C8B1344B}" presName="accent_1" presStyleCnt="0"/>
      <dgm:spPr/>
    </dgm:pt>
    <dgm:pt modelId="{46CB6196-FBBB-45FE-A20F-6A16AEF9E680}" type="pres">
      <dgm:prSet presAssocID="{5DF0387D-8A1C-41AC-984D-D734C8B1344B}" presName="accentRepeatNode" presStyleLbl="solidFgAcc1" presStyleIdx="0" presStyleCnt="5"/>
      <dgm:spPr>
        <a:ln>
          <a:solidFill>
            <a:srgbClr val="92D050"/>
          </a:solidFill>
        </a:ln>
      </dgm:spPr>
    </dgm:pt>
    <dgm:pt modelId="{53EB15EE-138F-4D6D-B814-4F13EB486CEC}" type="pres">
      <dgm:prSet presAssocID="{2BE2AAC8-1670-49A8-B578-E9CEAA842246}" presName="text_2" presStyleLbl="node1" presStyleIdx="1" presStyleCnt="5">
        <dgm:presLayoutVars>
          <dgm:bulletEnabled val="1"/>
        </dgm:presLayoutVars>
      </dgm:prSet>
      <dgm:spPr/>
    </dgm:pt>
    <dgm:pt modelId="{F20803C6-3D98-4313-8531-C92D2D760E68}" type="pres">
      <dgm:prSet presAssocID="{2BE2AAC8-1670-49A8-B578-E9CEAA842246}" presName="accent_2" presStyleCnt="0"/>
      <dgm:spPr/>
    </dgm:pt>
    <dgm:pt modelId="{65546D4D-D6EF-4E05-AD1B-42F0C43D5FAA}" type="pres">
      <dgm:prSet presAssocID="{2BE2AAC8-1670-49A8-B578-E9CEAA842246}" presName="accentRepeatNode" presStyleLbl="solidFgAcc1" presStyleIdx="1" presStyleCnt="5"/>
      <dgm:spPr>
        <a:ln>
          <a:solidFill>
            <a:srgbClr val="92D050"/>
          </a:solidFill>
        </a:ln>
      </dgm:spPr>
    </dgm:pt>
    <dgm:pt modelId="{669C94AB-9966-4F79-B7F1-CC1ECDEFA203}" type="pres">
      <dgm:prSet presAssocID="{45F81B9B-0738-42E4-9626-1A3D7D128B92}" presName="text_3" presStyleLbl="node1" presStyleIdx="2" presStyleCnt="5">
        <dgm:presLayoutVars>
          <dgm:bulletEnabled val="1"/>
        </dgm:presLayoutVars>
      </dgm:prSet>
      <dgm:spPr/>
    </dgm:pt>
    <dgm:pt modelId="{9EDF1D64-C66F-4157-86B8-4FECFF2E2F21}" type="pres">
      <dgm:prSet presAssocID="{45F81B9B-0738-42E4-9626-1A3D7D128B92}" presName="accent_3" presStyleCnt="0"/>
      <dgm:spPr/>
    </dgm:pt>
    <dgm:pt modelId="{D887F3F5-F054-44B9-A58D-3ADC99B087E6}" type="pres">
      <dgm:prSet presAssocID="{45F81B9B-0738-42E4-9626-1A3D7D128B92}" presName="accentRepeatNode" presStyleLbl="solidFgAcc1" presStyleIdx="2" presStyleCnt="5"/>
      <dgm:spPr>
        <a:ln>
          <a:solidFill>
            <a:srgbClr val="92D050"/>
          </a:solidFill>
        </a:ln>
      </dgm:spPr>
    </dgm:pt>
    <dgm:pt modelId="{0C9ACD27-E5CC-4011-AF3A-0677BE38B17F}" type="pres">
      <dgm:prSet presAssocID="{79CA9C49-C50F-4BB0-B73E-B942B7214790}" presName="text_4" presStyleLbl="node1" presStyleIdx="3" presStyleCnt="5" custLinFactNeighborX="2455" custLinFactNeighborY="-1976">
        <dgm:presLayoutVars>
          <dgm:bulletEnabled val="1"/>
        </dgm:presLayoutVars>
      </dgm:prSet>
      <dgm:spPr/>
    </dgm:pt>
    <dgm:pt modelId="{2CF1DB8C-0AA4-4C8B-B951-AFA6E85D8201}" type="pres">
      <dgm:prSet presAssocID="{79CA9C49-C50F-4BB0-B73E-B942B7214790}" presName="accent_4" presStyleCnt="0"/>
      <dgm:spPr/>
    </dgm:pt>
    <dgm:pt modelId="{EF1D13AA-940D-47CA-B025-029E15AEF344}" type="pres">
      <dgm:prSet presAssocID="{79CA9C49-C50F-4BB0-B73E-B942B7214790}" presName="accentRepeatNode" presStyleLbl="solidFgAcc1" presStyleIdx="3" presStyleCnt="5"/>
      <dgm:spPr>
        <a:ln>
          <a:solidFill>
            <a:srgbClr val="92D050"/>
          </a:solidFill>
        </a:ln>
      </dgm:spPr>
    </dgm:pt>
    <dgm:pt modelId="{E82FA53B-3C9C-402F-B3A6-B4633A4DF486}" type="pres">
      <dgm:prSet presAssocID="{96A53173-1184-44DE-9E46-DF698914A9D7}" presName="text_5" presStyleLbl="node1" presStyleIdx="4" presStyleCnt="5">
        <dgm:presLayoutVars>
          <dgm:bulletEnabled val="1"/>
        </dgm:presLayoutVars>
      </dgm:prSet>
      <dgm:spPr/>
    </dgm:pt>
    <dgm:pt modelId="{DC575D6C-E87E-4E86-9368-D6151939D8BE}" type="pres">
      <dgm:prSet presAssocID="{96A53173-1184-44DE-9E46-DF698914A9D7}" presName="accent_5" presStyleCnt="0"/>
      <dgm:spPr/>
    </dgm:pt>
    <dgm:pt modelId="{A21F23A8-3348-4A22-B027-4EAE6DCE90CC}" type="pres">
      <dgm:prSet presAssocID="{96A53173-1184-44DE-9E46-DF698914A9D7}" presName="accentRepeatNode" presStyleLbl="solidFgAcc1" presStyleIdx="4" presStyleCnt="5"/>
      <dgm:spPr>
        <a:ln>
          <a:solidFill>
            <a:srgbClr val="92D050"/>
          </a:solidFill>
        </a:ln>
      </dgm:spPr>
    </dgm:pt>
  </dgm:ptLst>
  <dgm:cxnLst>
    <dgm:cxn modelId="{7C2C3D1D-649F-49D2-9AF6-7768E8616133}" srcId="{82D5AF05-8109-4E70-BF4B-44DDFA0BF9F9}" destId="{96A53173-1184-44DE-9E46-DF698914A9D7}" srcOrd="4" destOrd="0" parTransId="{37EED5A1-6652-4E1F-BA65-CC5582284366}" sibTransId="{6E7A6AF2-8B1E-4B5F-BB60-7D0980A530A4}"/>
    <dgm:cxn modelId="{B46D9533-75E2-4381-A46A-6ED17763B2BE}" srcId="{82D5AF05-8109-4E70-BF4B-44DDFA0BF9F9}" destId="{2BE2AAC8-1670-49A8-B578-E9CEAA842246}" srcOrd="1" destOrd="0" parTransId="{571A34F8-0B30-4D20-8C60-921EE5FDC713}" sibTransId="{FF189F7B-4061-4491-A5D7-FA0778A78E02}"/>
    <dgm:cxn modelId="{759F193D-D8E9-4D82-B2FC-03CD9E25B008}" srcId="{82D5AF05-8109-4E70-BF4B-44DDFA0BF9F9}" destId="{45F81B9B-0738-42E4-9626-1A3D7D128B92}" srcOrd="2" destOrd="0" parTransId="{1373C0D8-F015-41A9-946F-E21258425C73}" sibTransId="{AD4AF7E5-CB70-491E-BA83-E48E5755A341}"/>
    <dgm:cxn modelId="{C28C0943-BE84-4964-9797-7B88FFDACFB4}" srcId="{82D5AF05-8109-4E70-BF4B-44DDFA0BF9F9}" destId="{5DF0387D-8A1C-41AC-984D-D734C8B1344B}" srcOrd="0" destOrd="0" parTransId="{65A6D9CF-62FD-403C-8F07-F6CBD8E432D5}" sibTransId="{C9F8C819-6C77-477F-9B75-00E4B9DB0B7F}"/>
    <dgm:cxn modelId="{DB244445-EBB7-4468-9F60-CF649E12E69A}" type="presOf" srcId="{82D5AF05-8109-4E70-BF4B-44DDFA0BF9F9}" destId="{6418C4E0-169A-4356-B748-1AD788B68928}" srcOrd="0" destOrd="0" presId="urn:microsoft.com/office/officeart/2008/layout/VerticalCurvedList"/>
    <dgm:cxn modelId="{9FED2367-86C7-487B-89AE-8FB96AE9F884}" type="presOf" srcId="{C9F8C819-6C77-477F-9B75-00E4B9DB0B7F}" destId="{AAA2B103-4FFA-417B-B2B7-4F179FFA89F6}" srcOrd="0" destOrd="0" presId="urn:microsoft.com/office/officeart/2008/layout/VerticalCurvedList"/>
    <dgm:cxn modelId="{D62B4E78-5CF3-4BA8-813A-3C77F8562E2B}" type="presOf" srcId="{2BE2AAC8-1670-49A8-B578-E9CEAA842246}" destId="{53EB15EE-138F-4D6D-B814-4F13EB486CEC}" srcOrd="0" destOrd="0" presId="urn:microsoft.com/office/officeart/2008/layout/VerticalCurvedList"/>
    <dgm:cxn modelId="{E10CAA7C-78F4-4246-870C-491E47F32165}" type="presOf" srcId="{45F81B9B-0738-42E4-9626-1A3D7D128B92}" destId="{669C94AB-9966-4F79-B7F1-CC1ECDEFA203}" srcOrd="0" destOrd="0" presId="urn:microsoft.com/office/officeart/2008/layout/VerticalCurvedList"/>
    <dgm:cxn modelId="{E66FD8B2-BEB4-4244-AFB9-EF7B9DA74CB7}" srcId="{82D5AF05-8109-4E70-BF4B-44DDFA0BF9F9}" destId="{79CA9C49-C50F-4BB0-B73E-B942B7214790}" srcOrd="3" destOrd="0" parTransId="{8C4E83F0-2C39-487D-BBC7-2CAF2A5C6C48}" sibTransId="{B58B36D6-ADE0-43F4-BF9B-2E9D2BE4F5E8}"/>
    <dgm:cxn modelId="{5F291BBC-D5E4-439D-8BB1-F96E64CDE409}" type="presOf" srcId="{5DF0387D-8A1C-41AC-984D-D734C8B1344B}" destId="{64D8479F-2B09-4156-82CC-6594EABC2B74}" srcOrd="0" destOrd="0" presId="urn:microsoft.com/office/officeart/2008/layout/VerticalCurvedList"/>
    <dgm:cxn modelId="{A24059D3-2196-434A-80AD-ED6192E7E7E1}" type="presOf" srcId="{96A53173-1184-44DE-9E46-DF698914A9D7}" destId="{E82FA53B-3C9C-402F-B3A6-B4633A4DF486}" srcOrd="0" destOrd="0" presId="urn:microsoft.com/office/officeart/2008/layout/VerticalCurvedList"/>
    <dgm:cxn modelId="{D44EC7E5-6399-4151-A320-442E25F31D7B}" type="presOf" srcId="{79CA9C49-C50F-4BB0-B73E-B942B7214790}" destId="{0C9ACD27-E5CC-4011-AF3A-0677BE38B17F}" srcOrd="0" destOrd="0" presId="urn:microsoft.com/office/officeart/2008/layout/VerticalCurvedList"/>
    <dgm:cxn modelId="{7580AFE1-6B30-47FD-9793-EA13F9DC4F9F}" type="presParOf" srcId="{6418C4E0-169A-4356-B748-1AD788B68928}" destId="{F2FA638F-93E8-4EAD-8570-B56F0BF58C0C}" srcOrd="0" destOrd="0" presId="urn:microsoft.com/office/officeart/2008/layout/VerticalCurvedList"/>
    <dgm:cxn modelId="{E9F435EF-0717-42F5-A122-97E391249B8D}" type="presParOf" srcId="{F2FA638F-93E8-4EAD-8570-B56F0BF58C0C}" destId="{D73EAAEF-6777-4054-8171-AC29FDCB22A3}" srcOrd="0" destOrd="0" presId="urn:microsoft.com/office/officeart/2008/layout/VerticalCurvedList"/>
    <dgm:cxn modelId="{666E9D72-A921-4E1F-BEB1-37E384E2E079}" type="presParOf" srcId="{D73EAAEF-6777-4054-8171-AC29FDCB22A3}" destId="{92257555-C595-44B1-985B-CA610D8CD697}" srcOrd="0" destOrd="0" presId="urn:microsoft.com/office/officeart/2008/layout/VerticalCurvedList"/>
    <dgm:cxn modelId="{157E3A61-E8E8-4690-9EA9-DCCE70560E26}" type="presParOf" srcId="{D73EAAEF-6777-4054-8171-AC29FDCB22A3}" destId="{AAA2B103-4FFA-417B-B2B7-4F179FFA89F6}" srcOrd="1" destOrd="0" presId="urn:microsoft.com/office/officeart/2008/layout/VerticalCurvedList"/>
    <dgm:cxn modelId="{54671E14-0B4A-4C4F-B1BD-512C3F43B9CA}" type="presParOf" srcId="{D73EAAEF-6777-4054-8171-AC29FDCB22A3}" destId="{7B7D4CF2-35CE-4735-89A5-A046DB83A51B}" srcOrd="2" destOrd="0" presId="urn:microsoft.com/office/officeart/2008/layout/VerticalCurvedList"/>
    <dgm:cxn modelId="{147BF11D-7DF8-4C55-B8B3-935C9E9A5C7E}" type="presParOf" srcId="{D73EAAEF-6777-4054-8171-AC29FDCB22A3}" destId="{8BC24E0F-7AAC-443F-8C90-ECEA5E0FA7DB}" srcOrd="3" destOrd="0" presId="urn:microsoft.com/office/officeart/2008/layout/VerticalCurvedList"/>
    <dgm:cxn modelId="{357F3B71-5D68-4FCC-ACBA-3BA444F21FF6}" type="presParOf" srcId="{F2FA638F-93E8-4EAD-8570-B56F0BF58C0C}" destId="{64D8479F-2B09-4156-82CC-6594EABC2B74}" srcOrd="1" destOrd="0" presId="urn:microsoft.com/office/officeart/2008/layout/VerticalCurvedList"/>
    <dgm:cxn modelId="{CCC0A26C-2107-4F2C-A4E7-CBF71F049520}" type="presParOf" srcId="{F2FA638F-93E8-4EAD-8570-B56F0BF58C0C}" destId="{A0769E34-FD0C-4DA8-9DC5-056CD2311B35}" srcOrd="2" destOrd="0" presId="urn:microsoft.com/office/officeart/2008/layout/VerticalCurvedList"/>
    <dgm:cxn modelId="{A5EDD3CF-5A65-449C-AFB4-31CC38DC76AE}" type="presParOf" srcId="{A0769E34-FD0C-4DA8-9DC5-056CD2311B35}" destId="{46CB6196-FBBB-45FE-A20F-6A16AEF9E680}" srcOrd="0" destOrd="0" presId="urn:microsoft.com/office/officeart/2008/layout/VerticalCurvedList"/>
    <dgm:cxn modelId="{2D0B183D-7F99-4262-A981-4BB48E30C3BF}" type="presParOf" srcId="{F2FA638F-93E8-4EAD-8570-B56F0BF58C0C}" destId="{53EB15EE-138F-4D6D-B814-4F13EB486CEC}" srcOrd="3" destOrd="0" presId="urn:microsoft.com/office/officeart/2008/layout/VerticalCurvedList"/>
    <dgm:cxn modelId="{65DBAAF9-E2F9-454D-85A9-2523C3146890}" type="presParOf" srcId="{F2FA638F-93E8-4EAD-8570-B56F0BF58C0C}" destId="{F20803C6-3D98-4313-8531-C92D2D760E68}" srcOrd="4" destOrd="0" presId="urn:microsoft.com/office/officeart/2008/layout/VerticalCurvedList"/>
    <dgm:cxn modelId="{0AF0F44D-E19F-4916-A263-CE36FE87F21B}" type="presParOf" srcId="{F20803C6-3D98-4313-8531-C92D2D760E68}" destId="{65546D4D-D6EF-4E05-AD1B-42F0C43D5FAA}" srcOrd="0" destOrd="0" presId="urn:microsoft.com/office/officeart/2008/layout/VerticalCurvedList"/>
    <dgm:cxn modelId="{99DE5064-E4BA-47C2-8266-17594E92E926}" type="presParOf" srcId="{F2FA638F-93E8-4EAD-8570-B56F0BF58C0C}" destId="{669C94AB-9966-4F79-B7F1-CC1ECDEFA203}" srcOrd="5" destOrd="0" presId="urn:microsoft.com/office/officeart/2008/layout/VerticalCurvedList"/>
    <dgm:cxn modelId="{FBDEEA28-E54D-4240-8999-3DB9E9A3F8B7}" type="presParOf" srcId="{F2FA638F-93E8-4EAD-8570-B56F0BF58C0C}" destId="{9EDF1D64-C66F-4157-86B8-4FECFF2E2F21}" srcOrd="6" destOrd="0" presId="urn:microsoft.com/office/officeart/2008/layout/VerticalCurvedList"/>
    <dgm:cxn modelId="{080939AD-D5B4-4EB8-9625-98B2FB6D7B26}" type="presParOf" srcId="{9EDF1D64-C66F-4157-86B8-4FECFF2E2F21}" destId="{D887F3F5-F054-44B9-A58D-3ADC99B087E6}" srcOrd="0" destOrd="0" presId="urn:microsoft.com/office/officeart/2008/layout/VerticalCurvedList"/>
    <dgm:cxn modelId="{B947E8B7-E43F-4BB1-BF12-42E498637E16}" type="presParOf" srcId="{F2FA638F-93E8-4EAD-8570-B56F0BF58C0C}" destId="{0C9ACD27-E5CC-4011-AF3A-0677BE38B17F}" srcOrd="7" destOrd="0" presId="urn:microsoft.com/office/officeart/2008/layout/VerticalCurvedList"/>
    <dgm:cxn modelId="{DAEF96A6-520B-4EE7-A3C6-C5A81E78D087}" type="presParOf" srcId="{F2FA638F-93E8-4EAD-8570-B56F0BF58C0C}" destId="{2CF1DB8C-0AA4-4C8B-B951-AFA6E85D8201}" srcOrd="8" destOrd="0" presId="urn:microsoft.com/office/officeart/2008/layout/VerticalCurvedList"/>
    <dgm:cxn modelId="{2CF3755D-3BB3-4041-89D4-5A9B1E226155}" type="presParOf" srcId="{2CF1DB8C-0AA4-4C8B-B951-AFA6E85D8201}" destId="{EF1D13AA-940D-47CA-B025-029E15AEF344}" srcOrd="0" destOrd="0" presId="urn:microsoft.com/office/officeart/2008/layout/VerticalCurvedList"/>
    <dgm:cxn modelId="{2D4DA221-4E60-4E17-AF9D-3B244ECC432F}" type="presParOf" srcId="{F2FA638F-93E8-4EAD-8570-B56F0BF58C0C}" destId="{E82FA53B-3C9C-402F-B3A6-B4633A4DF486}" srcOrd="9" destOrd="0" presId="urn:microsoft.com/office/officeart/2008/layout/VerticalCurvedList"/>
    <dgm:cxn modelId="{491221FA-7400-4DFC-9954-8F45F34349E9}" type="presParOf" srcId="{F2FA638F-93E8-4EAD-8570-B56F0BF58C0C}" destId="{DC575D6C-E87E-4E86-9368-D6151939D8BE}" srcOrd="10" destOrd="0" presId="urn:microsoft.com/office/officeart/2008/layout/VerticalCurvedList"/>
    <dgm:cxn modelId="{7FA1E18E-452A-4BCA-8F55-A37C1BF2A7A2}" type="presParOf" srcId="{DC575D6C-E87E-4E86-9368-D6151939D8BE}" destId="{A21F23A8-3348-4A22-B027-4EAE6DCE90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D5AF05-8109-4E70-BF4B-44DDFA0BF9F9}" type="doc">
      <dgm:prSet loTypeId="urn:microsoft.com/office/officeart/2008/layout/VerticalCurv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5DF0387D-8A1C-41AC-984D-D734C8B1344B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Eckdaten zur Studie</a:t>
          </a:r>
        </a:p>
      </dgm:t>
    </dgm:pt>
    <dgm:pt modelId="{65A6D9CF-62FD-403C-8F07-F6CBD8E432D5}" type="parTrans" cxnId="{C28C0943-BE84-4964-9797-7B88FFDACFB4}">
      <dgm:prSet/>
      <dgm:spPr/>
      <dgm:t>
        <a:bodyPr/>
        <a:lstStyle/>
        <a:p>
          <a:endParaRPr lang="de-AT"/>
        </a:p>
      </dgm:t>
    </dgm:pt>
    <dgm:pt modelId="{C9F8C819-6C77-477F-9B75-00E4B9DB0B7F}" type="sibTrans" cxnId="{C28C0943-BE84-4964-9797-7B88FFDACFB4}">
      <dgm:prSet/>
      <dgm:spPr>
        <a:ln>
          <a:solidFill>
            <a:srgbClr val="92D050"/>
          </a:solidFill>
        </a:ln>
      </dgm:spPr>
      <dgm:t>
        <a:bodyPr/>
        <a:lstStyle/>
        <a:p>
          <a:endParaRPr lang="de-AT"/>
        </a:p>
      </dgm:t>
    </dgm:pt>
    <dgm:pt modelId="{2BE2AAC8-1670-49A8-B578-E9CEAA842246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Einordnung der Direktvermarktung</a:t>
          </a:r>
        </a:p>
      </dgm:t>
    </dgm:pt>
    <dgm:pt modelId="{571A34F8-0B30-4D20-8C60-921EE5FDC713}" type="parTrans" cxnId="{B46D9533-75E2-4381-A46A-6ED17763B2BE}">
      <dgm:prSet/>
      <dgm:spPr/>
      <dgm:t>
        <a:bodyPr/>
        <a:lstStyle/>
        <a:p>
          <a:endParaRPr lang="de-AT"/>
        </a:p>
      </dgm:t>
    </dgm:pt>
    <dgm:pt modelId="{FF189F7B-4061-4491-A5D7-FA0778A78E02}" type="sibTrans" cxnId="{B46D9533-75E2-4381-A46A-6ED17763B2BE}">
      <dgm:prSet/>
      <dgm:spPr/>
      <dgm:t>
        <a:bodyPr/>
        <a:lstStyle/>
        <a:p>
          <a:endParaRPr lang="de-AT"/>
        </a:p>
      </dgm:t>
    </dgm:pt>
    <dgm:pt modelId="{45F81B9B-0738-42E4-9626-1A3D7D128B92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(Volks-)Wirtschaftliche Bedeutung</a:t>
          </a:r>
        </a:p>
      </dgm:t>
    </dgm:pt>
    <dgm:pt modelId="{1373C0D8-F015-41A9-946F-E21258425C73}" type="parTrans" cxnId="{759F193D-D8E9-4D82-B2FC-03CD9E25B008}">
      <dgm:prSet/>
      <dgm:spPr/>
      <dgm:t>
        <a:bodyPr/>
        <a:lstStyle/>
        <a:p>
          <a:endParaRPr lang="de-AT"/>
        </a:p>
      </dgm:t>
    </dgm:pt>
    <dgm:pt modelId="{AD4AF7E5-CB70-491E-BA83-E48E5755A341}" type="sibTrans" cxnId="{759F193D-D8E9-4D82-B2FC-03CD9E25B008}">
      <dgm:prSet/>
      <dgm:spPr/>
      <dgm:t>
        <a:bodyPr/>
        <a:lstStyle/>
        <a:p>
          <a:endParaRPr lang="de-AT"/>
        </a:p>
      </dgm:t>
    </dgm:pt>
    <dgm:pt modelId="{79CA9C49-C50F-4BB0-B73E-B942B7214790}">
      <dgm:prSet phldrT="[Text]" phldr="0"/>
      <dgm:spPr>
        <a:solidFill>
          <a:srgbClr val="92D050"/>
        </a:solidFill>
      </dgm:spPr>
      <dgm:t>
        <a:bodyPr/>
        <a:lstStyle/>
        <a:p>
          <a:r>
            <a:rPr lang="de-AT" dirty="0"/>
            <a:t>Wohin geht die Reise?</a:t>
          </a:r>
        </a:p>
      </dgm:t>
    </dgm:pt>
    <dgm:pt modelId="{8C4E83F0-2C39-487D-BBC7-2CAF2A5C6C48}" type="parTrans" cxnId="{E66FD8B2-BEB4-4244-AFB9-EF7B9DA74CB7}">
      <dgm:prSet/>
      <dgm:spPr/>
      <dgm:t>
        <a:bodyPr/>
        <a:lstStyle/>
        <a:p>
          <a:endParaRPr lang="de-AT"/>
        </a:p>
      </dgm:t>
    </dgm:pt>
    <dgm:pt modelId="{B58B36D6-ADE0-43F4-BF9B-2E9D2BE4F5E8}" type="sibTrans" cxnId="{E66FD8B2-BEB4-4244-AFB9-EF7B9DA74CB7}">
      <dgm:prSet/>
      <dgm:spPr/>
      <dgm:t>
        <a:bodyPr/>
        <a:lstStyle/>
        <a:p>
          <a:endParaRPr lang="en-US"/>
        </a:p>
      </dgm:t>
    </dgm:pt>
    <dgm:pt modelId="{96A53173-1184-44DE-9E46-DF698914A9D7}">
      <dgm:prSet phldrT="[Text]" phldr="0"/>
      <dgm:spPr>
        <a:solidFill>
          <a:srgbClr val="009900"/>
        </a:solidFill>
      </dgm:spPr>
      <dgm:t>
        <a:bodyPr/>
        <a:lstStyle/>
        <a:p>
          <a:r>
            <a:rPr lang="de-AT" dirty="0"/>
            <a:t>Fazit</a:t>
          </a:r>
        </a:p>
      </dgm:t>
    </dgm:pt>
    <dgm:pt modelId="{37EED5A1-6652-4E1F-BA65-CC5582284366}" type="parTrans" cxnId="{7C2C3D1D-649F-49D2-9AF6-7768E8616133}">
      <dgm:prSet/>
      <dgm:spPr/>
      <dgm:t>
        <a:bodyPr/>
        <a:lstStyle/>
        <a:p>
          <a:endParaRPr lang="de-AT"/>
        </a:p>
      </dgm:t>
    </dgm:pt>
    <dgm:pt modelId="{6E7A6AF2-8B1E-4B5F-BB60-7D0980A530A4}" type="sibTrans" cxnId="{7C2C3D1D-649F-49D2-9AF6-7768E8616133}">
      <dgm:prSet/>
      <dgm:spPr/>
      <dgm:t>
        <a:bodyPr/>
        <a:lstStyle/>
        <a:p>
          <a:endParaRPr lang="en-US"/>
        </a:p>
      </dgm:t>
    </dgm:pt>
    <dgm:pt modelId="{6418C4E0-169A-4356-B748-1AD788B68928}" type="pres">
      <dgm:prSet presAssocID="{82D5AF05-8109-4E70-BF4B-44DDFA0BF9F9}" presName="Name0" presStyleCnt="0">
        <dgm:presLayoutVars>
          <dgm:chMax val="7"/>
          <dgm:chPref val="7"/>
          <dgm:dir/>
        </dgm:presLayoutVars>
      </dgm:prSet>
      <dgm:spPr/>
    </dgm:pt>
    <dgm:pt modelId="{F2FA638F-93E8-4EAD-8570-B56F0BF58C0C}" type="pres">
      <dgm:prSet presAssocID="{82D5AF05-8109-4E70-BF4B-44DDFA0BF9F9}" presName="Name1" presStyleCnt="0"/>
      <dgm:spPr/>
    </dgm:pt>
    <dgm:pt modelId="{D73EAAEF-6777-4054-8171-AC29FDCB22A3}" type="pres">
      <dgm:prSet presAssocID="{82D5AF05-8109-4E70-BF4B-44DDFA0BF9F9}" presName="cycle" presStyleCnt="0"/>
      <dgm:spPr/>
    </dgm:pt>
    <dgm:pt modelId="{92257555-C595-44B1-985B-CA610D8CD697}" type="pres">
      <dgm:prSet presAssocID="{82D5AF05-8109-4E70-BF4B-44DDFA0BF9F9}" presName="srcNode" presStyleLbl="node1" presStyleIdx="0" presStyleCnt="5"/>
      <dgm:spPr/>
    </dgm:pt>
    <dgm:pt modelId="{AAA2B103-4FFA-417B-B2B7-4F179FFA89F6}" type="pres">
      <dgm:prSet presAssocID="{82D5AF05-8109-4E70-BF4B-44DDFA0BF9F9}" presName="conn" presStyleLbl="parChTrans1D2" presStyleIdx="0" presStyleCnt="1"/>
      <dgm:spPr/>
    </dgm:pt>
    <dgm:pt modelId="{7B7D4CF2-35CE-4735-89A5-A046DB83A51B}" type="pres">
      <dgm:prSet presAssocID="{82D5AF05-8109-4E70-BF4B-44DDFA0BF9F9}" presName="extraNode" presStyleLbl="node1" presStyleIdx="0" presStyleCnt="5"/>
      <dgm:spPr/>
    </dgm:pt>
    <dgm:pt modelId="{8BC24E0F-7AAC-443F-8C90-ECEA5E0FA7DB}" type="pres">
      <dgm:prSet presAssocID="{82D5AF05-8109-4E70-BF4B-44DDFA0BF9F9}" presName="dstNode" presStyleLbl="node1" presStyleIdx="0" presStyleCnt="5"/>
      <dgm:spPr/>
    </dgm:pt>
    <dgm:pt modelId="{64D8479F-2B09-4156-82CC-6594EABC2B74}" type="pres">
      <dgm:prSet presAssocID="{5DF0387D-8A1C-41AC-984D-D734C8B1344B}" presName="text_1" presStyleLbl="node1" presStyleIdx="0" presStyleCnt="5">
        <dgm:presLayoutVars>
          <dgm:bulletEnabled val="1"/>
        </dgm:presLayoutVars>
      </dgm:prSet>
      <dgm:spPr/>
    </dgm:pt>
    <dgm:pt modelId="{A0769E34-FD0C-4DA8-9DC5-056CD2311B35}" type="pres">
      <dgm:prSet presAssocID="{5DF0387D-8A1C-41AC-984D-D734C8B1344B}" presName="accent_1" presStyleCnt="0"/>
      <dgm:spPr/>
    </dgm:pt>
    <dgm:pt modelId="{46CB6196-FBBB-45FE-A20F-6A16AEF9E680}" type="pres">
      <dgm:prSet presAssocID="{5DF0387D-8A1C-41AC-984D-D734C8B1344B}" presName="accentRepeatNode" presStyleLbl="solidFgAcc1" presStyleIdx="0" presStyleCnt="5"/>
      <dgm:spPr>
        <a:ln>
          <a:solidFill>
            <a:srgbClr val="92D050"/>
          </a:solidFill>
        </a:ln>
      </dgm:spPr>
    </dgm:pt>
    <dgm:pt modelId="{53EB15EE-138F-4D6D-B814-4F13EB486CEC}" type="pres">
      <dgm:prSet presAssocID="{2BE2AAC8-1670-49A8-B578-E9CEAA842246}" presName="text_2" presStyleLbl="node1" presStyleIdx="1" presStyleCnt="5">
        <dgm:presLayoutVars>
          <dgm:bulletEnabled val="1"/>
        </dgm:presLayoutVars>
      </dgm:prSet>
      <dgm:spPr/>
    </dgm:pt>
    <dgm:pt modelId="{F20803C6-3D98-4313-8531-C92D2D760E68}" type="pres">
      <dgm:prSet presAssocID="{2BE2AAC8-1670-49A8-B578-E9CEAA842246}" presName="accent_2" presStyleCnt="0"/>
      <dgm:spPr/>
    </dgm:pt>
    <dgm:pt modelId="{65546D4D-D6EF-4E05-AD1B-42F0C43D5FAA}" type="pres">
      <dgm:prSet presAssocID="{2BE2AAC8-1670-49A8-B578-E9CEAA842246}" presName="accentRepeatNode" presStyleLbl="solidFgAcc1" presStyleIdx="1" presStyleCnt="5"/>
      <dgm:spPr>
        <a:ln>
          <a:solidFill>
            <a:srgbClr val="92D050"/>
          </a:solidFill>
        </a:ln>
      </dgm:spPr>
    </dgm:pt>
    <dgm:pt modelId="{669C94AB-9966-4F79-B7F1-CC1ECDEFA203}" type="pres">
      <dgm:prSet presAssocID="{45F81B9B-0738-42E4-9626-1A3D7D128B92}" presName="text_3" presStyleLbl="node1" presStyleIdx="2" presStyleCnt="5">
        <dgm:presLayoutVars>
          <dgm:bulletEnabled val="1"/>
        </dgm:presLayoutVars>
      </dgm:prSet>
      <dgm:spPr/>
    </dgm:pt>
    <dgm:pt modelId="{9EDF1D64-C66F-4157-86B8-4FECFF2E2F21}" type="pres">
      <dgm:prSet presAssocID="{45F81B9B-0738-42E4-9626-1A3D7D128B92}" presName="accent_3" presStyleCnt="0"/>
      <dgm:spPr/>
    </dgm:pt>
    <dgm:pt modelId="{D887F3F5-F054-44B9-A58D-3ADC99B087E6}" type="pres">
      <dgm:prSet presAssocID="{45F81B9B-0738-42E4-9626-1A3D7D128B92}" presName="accentRepeatNode" presStyleLbl="solidFgAcc1" presStyleIdx="2" presStyleCnt="5"/>
      <dgm:spPr>
        <a:ln>
          <a:solidFill>
            <a:srgbClr val="92D050"/>
          </a:solidFill>
        </a:ln>
      </dgm:spPr>
    </dgm:pt>
    <dgm:pt modelId="{0C9ACD27-E5CC-4011-AF3A-0677BE38B17F}" type="pres">
      <dgm:prSet presAssocID="{79CA9C49-C50F-4BB0-B73E-B942B7214790}" presName="text_4" presStyleLbl="node1" presStyleIdx="3" presStyleCnt="5" custLinFactNeighborX="2455" custLinFactNeighborY="-1976">
        <dgm:presLayoutVars>
          <dgm:bulletEnabled val="1"/>
        </dgm:presLayoutVars>
      </dgm:prSet>
      <dgm:spPr/>
    </dgm:pt>
    <dgm:pt modelId="{2CF1DB8C-0AA4-4C8B-B951-AFA6E85D8201}" type="pres">
      <dgm:prSet presAssocID="{79CA9C49-C50F-4BB0-B73E-B942B7214790}" presName="accent_4" presStyleCnt="0"/>
      <dgm:spPr/>
    </dgm:pt>
    <dgm:pt modelId="{EF1D13AA-940D-47CA-B025-029E15AEF344}" type="pres">
      <dgm:prSet presAssocID="{79CA9C49-C50F-4BB0-B73E-B942B7214790}" presName="accentRepeatNode" presStyleLbl="solidFgAcc1" presStyleIdx="3" presStyleCnt="5"/>
      <dgm:spPr>
        <a:ln>
          <a:solidFill>
            <a:srgbClr val="92D050"/>
          </a:solidFill>
        </a:ln>
      </dgm:spPr>
    </dgm:pt>
    <dgm:pt modelId="{E82FA53B-3C9C-402F-B3A6-B4633A4DF486}" type="pres">
      <dgm:prSet presAssocID="{96A53173-1184-44DE-9E46-DF698914A9D7}" presName="text_5" presStyleLbl="node1" presStyleIdx="4" presStyleCnt="5">
        <dgm:presLayoutVars>
          <dgm:bulletEnabled val="1"/>
        </dgm:presLayoutVars>
      </dgm:prSet>
      <dgm:spPr/>
    </dgm:pt>
    <dgm:pt modelId="{DC575D6C-E87E-4E86-9368-D6151939D8BE}" type="pres">
      <dgm:prSet presAssocID="{96A53173-1184-44DE-9E46-DF698914A9D7}" presName="accent_5" presStyleCnt="0"/>
      <dgm:spPr/>
    </dgm:pt>
    <dgm:pt modelId="{A21F23A8-3348-4A22-B027-4EAE6DCE90CC}" type="pres">
      <dgm:prSet presAssocID="{96A53173-1184-44DE-9E46-DF698914A9D7}" presName="accentRepeatNode" presStyleLbl="solidFgAcc1" presStyleIdx="4" presStyleCnt="5"/>
      <dgm:spPr>
        <a:ln>
          <a:solidFill>
            <a:srgbClr val="92D050"/>
          </a:solidFill>
        </a:ln>
      </dgm:spPr>
    </dgm:pt>
  </dgm:ptLst>
  <dgm:cxnLst>
    <dgm:cxn modelId="{7C2C3D1D-649F-49D2-9AF6-7768E8616133}" srcId="{82D5AF05-8109-4E70-BF4B-44DDFA0BF9F9}" destId="{96A53173-1184-44DE-9E46-DF698914A9D7}" srcOrd="4" destOrd="0" parTransId="{37EED5A1-6652-4E1F-BA65-CC5582284366}" sibTransId="{6E7A6AF2-8B1E-4B5F-BB60-7D0980A530A4}"/>
    <dgm:cxn modelId="{B46D9533-75E2-4381-A46A-6ED17763B2BE}" srcId="{82D5AF05-8109-4E70-BF4B-44DDFA0BF9F9}" destId="{2BE2AAC8-1670-49A8-B578-E9CEAA842246}" srcOrd="1" destOrd="0" parTransId="{571A34F8-0B30-4D20-8C60-921EE5FDC713}" sibTransId="{FF189F7B-4061-4491-A5D7-FA0778A78E02}"/>
    <dgm:cxn modelId="{759F193D-D8E9-4D82-B2FC-03CD9E25B008}" srcId="{82D5AF05-8109-4E70-BF4B-44DDFA0BF9F9}" destId="{45F81B9B-0738-42E4-9626-1A3D7D128B92}" srcOrd="2" destOrd="0" parTransId="{1373C0D8-F015-41A9-946F-E21258425C73}" sibTransId="{AD4AF7E5-CB70-491E-BA83-E48E5755A341}"/>
    <dgm:cxn modelId="{C28C0943-BE84-4964-9797-7B88FFDACFB4}" srcId="{82D5AF05-8109-4E70-BF4B-44DDFA0BF9F9}" destId="{5DF0387D-8A1C-41AC-984D-D734C8B1344B}" srcOrd="0" destOrd="0" parTransId="{65A6D9CF-62FD-403C-8F07-F6CBD8E432D5}" sibTransId="{C9F8C819-6C77-477F-9B75-00E4B9DB0B7F}"/>
    <dgm:cxn modelId="{DB244445-EBB7-4468-9F60-CF649E12E69A}" type="presOf" srcId="{82D5AF05-8109-4E70-BF4B-44DDFA0BF9F9}" destId="{6418C4E0-169A-4356-B748-1AD788B68928}" srcOrd="0" destOrd="0" presId="urn:microsoft.com/office/officeart/2008/layout/VerticalCurvedList"/>
    <dgm:cxn modelId="{9FED2367-86C7-487B-89AE-8FB96AE9F884}" type="presOf" srcId="{C9F8C819-6C77-477F-9B75-00E4B9DB0B7F}" destId="{AAA2B103-4FFA-417B-B2B7-4F179FFA89F6}" srcOrd="0" destOrd="0" presId="urn:microsoft.com/office/officeart/2008/layout/VerticalCurvedList"/>
    <dgm:cxn modelId="{D62B4E78-5CF3-4BA8-813A-3C77F8562E2B}" type="presOf" srcId="{2BE2AAC8-1670-49A8-B578-E9CEAA842246}" destId="{53EB15EE-138F-4D6D-B814-4F13EB486CEC}" srcOrd="0" destOrd="0" presId="urn:microsoft.com/office/officeart/2008/layout/VerticalCurvedList"/>
    <dgm:cxn modelId="{E10CAA7C-78F4-4246-870C-491E47F32165}" type="presOf" srcId="{45F81B9B-0738-42E4-9626-1A3D7D128B92}" destId="{669C94AB-9966-4F79-B7F1-CC1ECDEFA203}" srcOrd="0" destOrd="0" presId="urn:microsoft.com/office/officeart/2008/layout/VerticalCurvedList"/>
    <dgm:cxn modelId="{E66FD8B2-BEB4-4244-AFB9-EF7B9DA74CB7}" srcId="{82D5AF05-8109-4E70-BF4B-44DDFA0BF9F9}" destId="{79CA9C49-C50F-4BB0-B73E-B942B7214790}" srcOrd="3" destOrd="0" parTransId="{8C4E83F0-2C39-487D-BBC7-2CAF2A5C6C48}" sibTransId="{B58B36D6-ADE0-43F4-BF9B-2E9D2BE4F5E8}"/>
    <dgm:cxn modelId="{5F291BBC-D5E4-439D-8BB1-F96E64CDE409}" type="presOf" srcId="{5DF0387D-8A1C-41AC-984D-D734C8B1344B}" destId="{64D8479F-2B09-4156-82CC-6594EABC2B74}" srcOrd="0" destOrd="0" presId="urn:microsoft.com/office/officeart/2008/layout/VerticalCurvedList"/>
    <dgm:cxn modelId="{A24059D3-2196-434A-80AD-ED6192E7E7E1}" type="presOf" srcId="{96A53173-1184-44DE-9E46-DF698914A9D7}" destId="{E82FA53B-3C9C-402F-B3A6-B4633A4DF486}" srcOrd="0" destOrd="0" presId="urn:microsoft.com/office/officeart/2008/layout/VerticalCurvedList"/>
    <dgm:cxn modelId="{D44EC7E5-6399-4151-A320-442E25F31D7B}" type="presOf" srcId="{79CA9C49-C50F-4BB0-B73E-B942B7214790}" destId="{0C9ACD27-E5CC-4011-AF3A-0677BE38B17F}" srcOrd="0" destOrd="0" presId="urn:microsoft.com/office/officeart/2008/layout/VerticalCurvedList"/>
    <dgm:cxn modelId="{7580AFE1-6B30-47FD-9793-EA13F9DC4F9F}" type="presParOf" srcId="{6418C4E0-169A-4356-B748-1AD788B68928}" destId="{F2FA638F-93E8-4EAD-8570-B56F0BF58C0C}" srcOrd="0" destOrd="0" presId="urn:microsoft.com/office/officeart/2008/layout/VerticalCurvedList"/>
    <dgm:cxn modelId="{E9F435EF-0717-42F5-A122-97E391249B8D}" type="presParOf" srcId="{F2FA638F-93E8-4EAD-8570-B56F0BF58C0C}" destId="{D73EAAEF-6777-4054-8171-AC29FDCB22A3}" srcOrd="0" destOrd="0" presId="urn:microsoft.com/office/officeart/2008/layout/VerticalCurvedList"/>
    <dgm:cxn modelId="{666E9D72-A921-4E1F-BEB1-37E384E2E079}" type="presParOf" srcId="{D73EAAEF-6777-4054-8171-AC29FDCB22A3}" destId="{92257555-C595-44B1-985B-CA610D8CD697}" srcOrd="0" destOrd="0" presId="urn:microsoft.com/office/officeart/2008/layout/VerticalCurvedList"/>
    <dgm:cxn modelId="{157E3A61-E8E8-4690-9EA9-DCCE70560E26}" type="presParOf" srcId="{D73EAAEF-6777-4054-8171-AC29FDCB22A3}" destId="{AAA2B103-4FFA-417B-B2B7-4F179FFA89F6}" srcOrd="1" destOrd="0" presId="urn:microsoft.com/office/officeart/2008/layout/VerticalCurvedList"/>
    <dgm:cxn modelId="{54671E14-0B4A-4C4F-B1BD-512C3F43B9CA}" type="presParOf" srcId="{D73EAAEF-6777-4054-8171-AC29FDCB22A3}" destId="{7B7D4CF2-35CE-4735-89A5-A046DB83A51B}" srcOrd="2" destOrd="0" presId="urn:microsoft.com/office/officeart/2008/layout/VerticalCurvedList"/>
    <dgm:cxn modelId="{147BF11D-7DF8-4C55-B8B3-935C9E9A5C7E}" type="presParOf" srcId="{D73EAAEF-6777-4054-8171-AC29FDCB22A3}" destId="{8BC24E0F-7AAC-443F-8C90-ECEA5E0FA7DB}" srcOrd="3" destOrd="0" presId="urn:microsoft.com/office/officeart/2008/layout/VerticalCurvedList"/>
    <dgm:cxn modelId="{357F3B71-5D68-4FCC-ACBA-3BA444F21FF6}" type="presParOf" srcId="{F2FA638F-93E8-4EAD-8570-B56F0BF58C0C}" destId="{64D8479F-2B09-4156-82CC-6594EABC2B74}" srcOrd="1" destOrd="0" presId="urn:microsoft.com/office/officeart/2008/layout/VerticalCurvedList"/>
    <dgm:cxn modelId="{CCC0A26C-2107-4F2C-A4E7-CBF71F049520}" type="presParOf" srcId="{F2FA638F-93E8-4EAD-8570-B56F0BF58C0C}" destId="{A0769E34-FD0C-4DA8-9DC5-056CD2311B35}" srcOrd="2" destOrd="0" presId="urn:microsoft.com/office/officeart/2008/layout/VerticalCurvedList"/>
    <dgm:cxn modelId="{A5EDD3CF-5A65-449C-AFB4-31CC38DC76AE}" type="presParOf" srcId="{A0769E34-FD0C-4DA8-9DC5-056CD2311B35}" destId="{46CB6196-FBBB-45FE-A20F-6A16AEF9E680}" srcOrd="0" destOrd="0" presId="urn:microsoft.com/office/officeart/2008/layout/VerticalCurvedList"/>
    <dgm:cxn modelId="{2D0B183D-7F99-4262-A981-4BB48E30C3BF}" type="presParOf" srcId="{F2FA638F-93E8-4EAD-8570-B56F0BF58C0C}" destId="{53EB15EE-138F-4D6D-B814-4F13EB486CEC}" srcOrd="3" destOrd="0" presId="urn:microsoft.com/office/officeart/2008/layout/VerticalCurvedList"/>
    <dgm:cxn modelId="{65DBAAF9-E2F9-454D-85A9-2523C3146890}" type="presParOf" srcId="{F2FA638F-93E8-4EAD-8570-B56F0BF58C0C}" destId="{F20803C6-3D98-4313-8531-C92D2D760E68}" srcOrd="4" destOrd="0" presId="urn:microsoft.com/office/officeart/2008/layout/VerticalCurvedList"/>
    <dgm:cxn modelId="{0AF0F44D-E19F-4916-A263-CE36FE87F21B}" type="presParOf" srcId="{F20803C6-3D98-4313-8531-C92D2D760E68}" destId="{65546D4D-D6EF-4E05-AD1B-42F0C43D5FAA}" srcOrd="0" destOrd="0" presId="urn:microsoft.com/office/officeart/2008/layout/VerticalCurvedList"/>
    <dgm:cxn modelId="{99DE5064-E4BA-47C2-8266-17594E92E926}" type="presParOf" srcId="{F2FA638F-93E8-4EAD-8570-B56F0BF58C0C}" destId="{669C94AB-9966-4F79-B7F1-CC1ECDEFA203}" srcOrd="5" destOrd="0" presId="urn:microsoft.com/office/officeart/2008/layout/VerticalCurvedList"/>
    <dgm:cxn modelId="{FBDEEA28-E54D-4240-8999-3DB9E9A3F8B7}" type="presParOf" srcId="{F2FA638F-93E8-4EAD-8570-B56F0BF58C0C}" destId="{9EDF1D64-C66F-4157-86B8-4FECFF2E2F21}" srcOrd="6" destOrd="0" presId="urn:microsoft.com/office/officeart/2008/layout/VerticalCurvedList"/>
    <dgm:cxn modelId="{080939AD-D5B4-4EB8-9625-98B2FB6D7B26}" type="presParOf" srcId="{9EDF1D64-C66F-4157-86B8-4FECFF2E2F21}" destId="{D887F3F5-F054-44B9-A58D-3ADC99B087E6}" srcOrd="0" destOrd="0" presId="urn:microsoft.com/office/officeart/2008/layout/VerticalCurvedList"/>
    <dgm:cxn modelId="{B947E8B7-E43F-4BB1-BF12-42E498637E16}" type="presParOf" srcId="{F2FA638F-93E8-4EAD-8570-B56F0BF58C0C}" destId="{0C9ACD27-E5CC-4011-AF3A-0677BE38B17F}" srcOrd="7" destOrd="0" presId="urn:microsoft.com/office/officeart/2008/layout/VerticalCurvedList"/>
    <dgm:cxn modelId="{DAEF96A6-520B-4EE7-A3C6-C5A81E78D087}" type="presParOf" srcId="{F2FA638F-93E8-4EAD-8570-B56F0BF58C0C}" destId="{2CF1DB8C-0AA4-4C8B-B951-AFA6E85D8201}" srcOrd="8" destOrd="0" presId="urn:microsoft.com/office/officeart/2008/layout/VerticalCurvedList"/>
    <dgm:cxn modelId="{2CF3755D-3BB3-4041-89D4-5A9B1E226155}" type="presParOf" srcId="{2CF1DB8C-0AA4-4C8B-B951-AFA6E85D8201}" destId="{EF1D13AA-940D-47CA-B025-029E15AEF344}" srcOrd="0" destOrd="0" presId="urn:microsoft.com/office/officeart/2008/layout/VerticalCurvedList"/>
    <dgm:cxn modelId="{2D4DA221-4E60-4E17-AF9D-3B244ECC432F}" type="presParOf" srcId="{F2FA638F-93E8-4EAD-8570-B56F0BF58C0C}" destId="{E82FA53B-3C9C-402F-B3A6-B4633A4DF486}" srcOrd="9" destOrd="0" presId="urn:microsoft.com/office/officeart/2008/layout/VerticalCurvedList"/>
    <dgm:cxn modelId="{491221FA-7400-4DFC-9954-8F45F34349E9}" type="presParOf" srcId="{F2FA638F-93E8-4EAD-8570-B56F0BF58C0C}" destId="{DC575D6C-E87E-4E86-9368-D6151939D8BE}" srcOrd="10" destOrd="0" presId="urn:microsoft.com/office/officeart/2008/layout/VerticalCurvedList"/>
    <dgm:cxn modelId="{7FA1E18E-452A-4BCA-8F55-A37C1BF2A7A2}" type="presParOf" srcId="{DC575D6C-E87E-4E86-9368-D6151939D8BE}" destId="{A21F23A8-3348-4A22-B027-4EAE6DCE90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B103-4FFA-417B-B2B7-4F179FFA89F6}">
      <dsp:nvSpPr>
        <dsp:cNvPr id="0" name=""/>
        <dsp:cNvSpPr/>
      </dsp:nvSpPr>
      <dsp:spPr>
        <a:xfrm>
          <a:off x="-5098366" y="-781033"/>
          <a:ext cx="6071568" cy="6071568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479F-2B09-4156-82CC-6594EABC2B74}">
      <dsp:nvSpPr>
        <dsp:cNvPr id="0" name=""/>
        <dsp:cNvSpPr/>
      </dsp:nvSpPr>
      <dsp:spPr>
        <a:xfrm>
          <a:off x="425705" y="281753"/>
          <a:ext cx="8723444" cy="56386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Eckdaten zur Studie</a:t>
          </a:r>
        </a:p>
      </dsp:txBody>
      <dsp:txXfrm>
        <a:off x="425705" y="281753"/>
        <a:ext cx="8723444" cy="563867"/>
      </dsp:txXfrm>
    </dsp:sp>
    <dsp:sp modelId="{46CB6196-FBBB-45FE-A20F-6A16AEF9E680}">
      <dsp:nvSpPr>
        <dsp:cNvPr id="0" name=""/>
        <dsp:cNvSpPr/>
      </dsp:nvSpPr>
      <dsp:spPr>
        <a:xfrm>
          <a:off x="73287" y="211270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15EE-138F-4D6D-B814-4F13EB486CEC}">
      <dsp:nvSpPr>
        <dsp:cNvPr id="0" name=""/>
        <dsp:cNvSpPr/>
      </dsp:nvSpPr>
      <dsp:spPr>
        <a:xfrm>
          <a:off x="829756" y="1127284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Einordnung der Direktvermarktung</a:t>
          </a:r>
        </a:p>
      </dsp:txBody>
      <dsp:txXfrm>
        <a:off x="829756" y="1127284"/>
        <a:ext cx="8319392" cy="563867"/>
      </dsp:txXfrm>
    </dsp:sp>
    <dsp:sp modelId="{65546D4D-D6EF-4E05-AD1B-42F0C43D5FAA}">
      <dsp:nvSpPr>
        <dsp:cNvPr id="0" name=""/>
        <dsp:cNvSpPr/>
      </dsp:nvSpPr>
      <dsp:spPr>
        <a:xfrm>
          <a:off x="477338" y="1056801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94AB-9966-4F79-B7F1-CC1ECDEFA203}">
      <dsp:nvSpPr>
        <dsp:cNvPr id="0" name=""/>
        <dsp:cNvSpPr/>
      </dsp:nvSpPr>
      <dsp:spPr>
        <a:xfrm>
          <a:off x="953767" y="1972816"/>
          <a:ext cx="8195381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(Volks-)Wirtschaftliche Bedeutung</a:t>
          </a:r>
        </a:p>
      </dsp:txBody>
      <dsp:txXfrm>
        <a:off x="953767" y="1972816"/>
        <a:ext cx="8195381" cy="563867"/>
      </dsp:txXfrm>
    </dsp:sp>
    <dsp:sp modelId="{D887F3F5-F054-44B9-A58D-3ADC99B087E6}">
      <dsp:nvSpPr>
        <dsp:cNvPr id="0" name=""/>
        <dsp:cNvSpPr/>
      </dsp:nvSpPr>
      <dsp:spPr>
        <a:xfrm>
          <a:off x="601350" y="1902332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CD27-E5CC-4011-AF3A-0677BE38B17F}">
      <dsp:nvSpPr>
        <dsp:cNvPr id="0" name=""/>
        <dsp:cNvSpPr/>
      </dsp:nvSpPr>
      <dsp:spPr>
        <a:xfrm>
          <a:off x="891979" y="2807205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Wohin geht die Reise?</a:t>
          </a:r>
        </a:p>
      </dsp:txBody>
      <dsp:txXfrm>
        <a:off x="891979" y="2807205"/>
        <a:ext cx="8319392" cy="563867"/>
      </dsp:txXfrm>
    </dsp:sp>
    <dsp:sp modelId="{EF1D13AA-940D-47CA-B025-029E15AEF344}">
      <dsp:nvSpPr>
        <dsp:cNvPr id="0" name=""/>
        <dsp:cNvSpPr/>
      </dsp:nvSpPr>
      <dsp:spPr>
        <a:xfrm>
          <a:off x="477338" y="2747863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FA53B-3C9C-402F-B3A6-B4633A4DF486}">
      <dsp:nvSpPr>
        <dsp:cNvPr id="0" name=""/>
        <dsp:cNvSpPr/>
      </dsp:nvSpPr>
      <dsp:spPr>
        <a:xfrm>
          <a:off x="425705" y="3663878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Fazit</a:t>
          </a:r>
        </a:p>
      </dsp:txBody>
      <dsp:txXfrm>
        <a:off x="425705" y="3663878"/>
        <a:ext cx="8723444" cy="563867"/>
      </dsp:txXfrm>
    </dsp:sp>
    <dsp:sp modelId="{A21F23A8-3348-4A22-B027-4EAE6DCE90CC}">
      <dsp:nvSpPr>
        <dsp:cNvPr id="0" name=""/>
        <dsp:cNvSpPr/>
      </dsp:nvSpPr>
      <dsp:spPr>
        <a:xfrm>
          <a:off x="73287" y="3593395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B103-4FFA-417B-B2B7-4F179FFA89F6}">
      <dsp:nvSpPr>
        <dsp:cNvPr id="0" name=""/>
        <dsp:cNvSpPr/>
      </dsp:nvSpPr>
      <dsp:spPr>
        <a:xfrm>
          <a:off x="-5098366" y="-781033"/>
          <a:ext cx="6071568" cy="6071568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479F-2B09-4156-82CC-6594EABC2B74}">
      <dsp:nvSpPr>
        <dsp:cNvPr id="0" name=""/>
        <dsp:cNvSpPr/>
      </dsp:nvSpPr>
      <dsp:spPr>
        <a:xfrm>
          <a:off x="425705" y="281753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Eckdaten zur Studie</a:t>
          </a:r>
        </a:p>
      </dsp:txBody>
      <dsp:txXfrm>
        <a:off x="425705" y="281753"/>
        <a:ext cx="8723444" cy="563867"/>
      </dsp:txXfrm>
    </dsp:sp>
    <dsp:sp modelId="{46CB6196-FBBB-45FE-A20F-6A16AEF9E680}">
      <dsp:nvSpPr>
        <dsp:cNvPr id="0" name=""/>
        <dsp:cNvSpPr/>
      </dsp:nvSpPr>
      <dsp:spPr>
        <a:xfrm>
          <a:off x="73287" y="211270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15EE-138F-4D6D-B814-4F13EB486CEC}">
      <dsp:nvSpPr>
        <dsp:cNvPr id="0" name=""/>
        <dsp:cNvSpPr/>
      </dsp:nvSpPr>
      <dsp:spPr>
        <a:xfrm>
          <a:off x="829756" y="1127284"/>
          <a:ext cx="8319392" cy="56386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Einordnung der Direktvermarktung</a:t>
          </a:r>
        </a:p>
      </dsp:txBody>
      <dsp:txXfrm>
        <a:off x="829756" y="1127284"/>
        <a:ext cx="8319392" cy="563867"/>
      </dsp:txXfrm>
    </dsp:sp>
    <dsp:sp modelId="{65546D4D-D6EF-4E05-AD1B-42F0C43D5FAA}">
      <dsp:nvSpPr>
        <dsp:cNvPr id="0" name=""/>
        <dsp:cNvSpPr/>
      </dsp:nvSpPr>
      <dsp:spPr>
        <a:xfrm>
          <a:off x="477338" y="1056801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94AB-9966-4F79-B7F1-CC1ECDEFA203}">
      <dsp:nvSpPr>
        <dsp:cNvPr id="0" name=""/>
        <dsp:cNvSpPr/>
      </dsp:nvSpPr>
      <dsp:spPr>
        <a:xfrm>
          <a:off x="953767" y="1972816"/>
          <a:ext cx="8195381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(Volks-)Wirtschaftliche Bedeutung</a:t>
          </a:r>
        </a:p>
      </dsp:txBody>
      <dsp:txXfrm>
        <a:off x="953767" y="1972816"/>
        <a:ext cx="8195381" cy="563867"/>
      </dsp:txXfrm>
    </dsp:sp>
    <dsp:sp modelId="{D887F3F5-F054-44B9-A58D-3ADC99B087E6}">
      <dsp:nvSpPr>
        <dsp:cNvPr id="0" name=""/>
        <dsp:cNvSpPr/>
      </dsp:nvSpPr>
      <dsp:spPr>
        <a:xfrm>
          <a:off x="601350" y="1902332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CD27-E5CC-4011-AF3A-0677BE38B17F}">
      <dsp:nvSpPr>
        <dsp:cNvPr id="0" name=""/>
        <dsp:cNvSpPr/>
      </dsp:nvSpPr>
      <dsp:spPr>
        <a:xfrm>
          <a:off x="891979" y="2807205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Wohin geht die Reise?</a:t>
          </a:r>
        </a:p>
      </dsp:txBody>
      <dsp:txXfrm>
        <a:off x="891979" y="2807205"/>
        <a:ext cx="8319392" cy="563867"/>
      </dsp:txXfrm>
    </dsp:sp>
    <dsp:sp modelId="{EF1D13AA-940D-47CA-B025-029E15AEF344}">
      <dsp:nvSpPr>
        <dsp:cNvPr id="0" name=""/>
        <dsp:cNvSpPr/>
      </dsp:nvSpPr>
      <dsp:spPr>
        <a:xfrm>
          <a:off x="477338" y="2747863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FA53B-3C9C-402F-B3A6-B4633A4DF486}">
      <dsp:nvSpPr>
        <dsp:cNvPr id="0" name=""/>
        <dsp:cNvSpPr/>
      </dsp:nvSpPr>
      <dsp:spPr>
        <a:xfrm>
          <a:off x="425705" y="3663878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Fazit</a:t>
          </a:r>
        </a:p>
      </dsp:txBody>
      <dsp:txXfrm>
        <a:off x="425705" y="3663878"/>
        <a:ext cx="8723444" cy="563867"/>
      </dsp:txXfrm>
    </dsp:sp>
    <dsp:sp modelId="{A21F23A8-3348-4A22-B027-4EAE6DCE90CC}">
      <dsp:nvSpPr>
        <dsp:cNvPr id="0" name=""/>
        <dsp:cNvSpPr/>
      </dsp:nvSpPr>
      <dsp:spPr>
        <a:xfrm>
          <a:off x="73287" y="3593395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B103-4FFA-417B-B2B7-4F179FFA89F6}">
      <dsp:nvSpPr>
        <dsp:cNvPr id="0" name=""/>
        <dsp:cNvSpPr/>
      </dsp:nvSpPr>
      <dsp:spPr>
        <a:xfrm>
          <a:off x="-5098366" y="-781033"/>
          <a:ext cx="6071568" cy="6071568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479F-2B09-4156-82CC-6594EABC2B74}">
      <dsp:nvSpPr>
        <dsp:cNvPr id="0" name=""/>
        <dsp:cNvSpPr/>
      </dsp:nvSpPr>
      <dsp:spPr>
        <a:xfrm>
          <a:off x="425705" y="281753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Eckdaten zur Studie</a:t>
          </a:r>
        </a:p>
      </dsp:txBody>
      <dsp:txXfrm>
        <a:off x="425705" y="281753"/>
        <a:ext cx="8723444" cy="563867"/>
      </dsp:txXfrm>
    </dsp:sp>
    <dsp:sp modelId="{46CB6196-FBBB-45FE-A20F-6A16AEF9E680}">
      <dsp:nvSpPr>
        <dsp:cNvPr id="0" name=""/>
        <dsp:cNvSpPr/>
      </dsp:nvSpPr>
      <dsp:spPr>
        <a:xfrm>
          <a:off x="73287" y="211270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15EE-138F-4D6D-B814-4F13EB486CEC}">
      <dsp:nvSpPr>
        <dsp:cNvPr id="0" name=""/>
        <dsp:cNvSpPr/>
      </dsp:nvSpPr>
      <dsp:spPr>
        <a:xfrm>
          <a:off x="829756" y="1127284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Einordnung der Direktvermarktung</a:t>
          </a:r>
        </a:p>
      </dsp:txBody>
      <dsp:txXfrm>
        <a:off x="829756" y="1127284"/>
        <a:ext cx="8319392" cy="563867"/>
      </dsp:txXfrm>
    </dsp:sp>
    <dsp:sp modelId="{65546D4D-D6EF-4E05-AD1B-42F0C43D5FAA}">
      <dsp:nvSpPr>
        <dsp:cNvPr id="0" name=""/>
        <dsp:cNvSpPr/>
      </dsp:nvSpPr>
      <dsp:spPr>
        <a:xfrm>
          <a:off x="477338" y="1056801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94AB-9966-4F79-B7F1-CC1ECDEFA203}">
      <dsp:nvSpPr>
        <dsp:cNvPr id="0" name=""/>
        <dsp:cNvSpPr/>
      </dsp:nvSpPr>
      <dsp:spPr>
        <a:xfrm>
          <a:off x="953767" y="1972816"/>
          <a:ext cx="8195381" cy="56386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(Volks-)Wirtschaftliche Bedeutung</a:t>
          </a:r>
        </a:p>
      </dsp:txBody>
      <dsp:txXfrm>
        <a:off x="953767" y="1972816"/>
        <a:ext cx="8195381" cy="563867"/>
      </dsp:txXfrm>
    </dsp:sp>
    <dsp:sp modelId="{D887F3F5-F054-44B9-A58D-3ADC99B087E6}">
      <dsp:nvSpPr>
        <dsp:cNvPr id="0" name=""/>
        <dsp:cNvSpPr/>
      </dsp:nvSpPr>
      <dsp:spPr>
        <a:xfrm>
          <a:off x="601350" y="1902332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CD27-E5CC-4011-AF3A-0677BE38B17F}">
      <dsp:nvSpPr>
        <dsp:cNvPr id="0" name=""/>
        <dsp:cNvSpPr/>
      </dsp:nvSpPr>
      <dsp:spPr>
        <a:xfrm>
          <a:off x="891979" y="2807205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Wohin geht die Reise?</a:t>
          </a:r>
        </a:p>
      </dsp:txBody>
      <dsp:txXfrm>
        <a:off x="891979" y="2807205"/>
        <a:ext cx="8319392" cy="563867"/>
      </dsp:txXfrm>
    </dsp:sp>
    <dsp:sp modelId="{EF1D13AA-940D-47CA-B025-029E15AEF344}">
      <dsp:nvSpPr>
        <dsp:cNvPr id="0" name=""/>
        <dsp:cNvSpPr/>
      </dsp:nvSpPr>
      <dsp:spPr>
        <a:xfrm>
          <a:off x="477338" y="2747863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FA53B-3C9C-402F-B3A6-B4633A4DF486}">
      <dsp:nvSpPr>
        <dsp:cNvPr id="0" name=""/>
        <dsp:cNvSpPr/>
      </dsp:nvSpPr>
      <dsp:spPr>
        <a:xfrm>
          <a:off x="425705" y="3663878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Fazit</a:t>
          </a:r>
        </a:p>
      </dsp:txBody>
      <dsp:txXfrm>
        <a:off x="425705" y="3663878"/>
        <a:ext cx="8723444" cy="563867"/>
      </dsp:txXfrm>
    </dsp:sp>
    <dsp:sp modelId="{A21F23A8-3348-4A22-B027-4EAE6DCE90CC}">
      <dsp:nvSpPr>
        <dsp:cNvPr id="0" name=""/>
        <dsp:cNvSpPr/>
      </dsp:nvSpPr>
      <dsp:spPr>
        <a:xfrm>
          <a:off x="73287" y="3593395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B103-4FFA-417B-B2B7-4F179FFA89F6}">
      <dsp:nvSpPr>
        <dsp:cNvPr id="0" name=""/>
        <dsp:cNvSpPr/>
      </dsp:nvSpPr>
      <dsp:spPr>
        <a:xfrm>
          <a:off x="-5098366" y="-781033"/>
          <a:ext cx="6071568" cy="6071568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479F-2B09-4156-82CC-6594EABC2B74}">
      <dsp:nvSpPr>
        <dsp:cNvPr id="0" name=""/>
        <dsp:cNvSpPr/>
      </dsp:nvSpPr>
      <dsp:spPr>
        <a:xfrm>
          <a:off x="425705" y="281753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Eckdaten zur Studie</a:t>
          </a:r>
        </a:p>
      </dsp:txBody>
      <dsp:txXfrm>
        <a:off x="425705" y="281753"/>
        <a:ext cx="8723444" cy="563867"/>
      </dsp:txXfrm>
    </dsp:sp>
    <dsp:sp modelId="{46CB6196-FBBB-45FE-A20F-6A16AEF9E680}">
      <dsp:nvSpPr>
        <dsp:cNvPr id="0" name=""/>
        <dsp:cNvSpPr/>
      </dsp:nvSpPr>
      <dsp:spPr>
        <a:xfrm>
          <a:off x="73287" y="211270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15EE-138F-4D6D-B814-4F13EB486CEC}">
      <dsp:nvSpPr>
        <dsp:cNvPr id="0" name=""/>
        <dsp:cNvSpPr/>
      </dsp:nvSpPr>
      <dsp:spPr>
        <a:xfrm>
          <a:off x="829756" y="1127284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Einordnung der Direktvermarktung</a:t>
          </a:r>
        </a:p>
      </dsp:txBody>
      <dsp:txXfrm>
        <a:off x="829756" y="1127284"/>
        <a:ext cx="8319392" cy="563867"/>
      </dsp:txXfrm>
    </dsp:sp>
    <dsp:sp modelId="{65546D4D-D6EF-4E05-AD1B-42F0C43D5FAA}">
      <dsp:nvSpPr>
        <dsp:cNvPr id="0" name=""/>
        <dsp:cNvSpPr/>
      </dsp:nvSpPr>
      <dsp:spPr>
        <a:xfrm>
          <a:off x="477338" y="1056801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94AB-9966-4F79-B7F1-CC1ECDEFA203}">
      <dsp:nvSpPr>
        <dsp:cNvPr id="0" name=""/>
        <dsp:cNvSpPr/>
      </dsp:nvSpPr>
      <dsp:spPr>
        <a:xfrm>
          <a:off x="953767" y="1972816"/>
          <a:ext cx="8195381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(Volks-)Wirtschaftliche Bedeutung</a:t>
          </a:r>
        </a:p>
      </dsp:txBody>
      <dsp:txXfrm>
        <a:off x="953767" y="1972816"/>
        <a:ext cx="8195381" cy="563867"/>
      </dsp:txXfrm>
    </dsp:sp>
    <dsp:sp modelId="{D887F3F5-F054-44B9-A58D-3ADC99B087E6}">
      <dsp:nvSpPr>
        <dsp:cNvPr id="0" name=""/>
        <dsp:cNvSpPr/>
      </dsp:nvSpPr>
      <dsp:spPr>
        <a:xfrm>
          <a:off x="601350" y="1902332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CD27-E5CC-4011-AF3A-0677BE38B17F}">
      <dsp:nvSpPr>
        <dsp:cNvPr id="0" name=""/>
        <dsp:cNvSpPr/>
      </dsp:nvSpPr>
      <dsp:spPr>
        <a:xfrm>
          <a:off x="891979" y="2807205"/>
          <a:ext cx="8319392" cy="56386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Wohin geht die Reise?</a:t>
          </a:r>
        </a:p>
      </dsp:txBody>
      <dsp:txXfrm>
        <a:off x="891979" y="2807205"/>
        <a:ext cx="8319392" cy="563867"/>
      </dsp:txXfrm>
    </dsp:sp>
    <dsp:sp modelId="{EF1D13AA-940D-47CA-B025-029E15AEF344}">
      <dsp:nvSpPr>
        <dsp:cNvPr id="0" name=""/>
        <dsp:cNvSpPr/>
      </dsp:nvSpPr>
      <dsp:spPr>
        <a:xfrm>
          <a:off x="477338" y="2747863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FA53B-3C9C-402F-B3A6-B4633A4DF486}">
      <dsp:nvSpPr>
        <dsp:cNvPr id="0" name=""/>
        <dsp:cNvSpPr/>
      </dsp:nvSpPr>
      <dsp:spPr>
        <a:xfrm>
          <a:off x="425705" y="3663878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Fazit</a:t>
          </a:r>
        </a:p>
      </dsp:txBody>
      <dsp:txXfrm>
        <a:off x="425705" y="3663878"/>
        <a:ext cx="8723444" cy="563867"/>
      </dsp:txXfrm>
    </dsp:sp>
    <dsp:sp modelId="{A21F23A8-3348-4A22-B027-4EAE6DCE90CC}">
      <dsp:nvSpPr>
        <dsp:cNvPr id="0" name=""/>
        <dsp:cNvSpPr/>
      </dsp:nvSpPr>
      <dsp:spPr>
        <a:xfrm>
          <a:off x="73287" y="3593395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B103-4FFA-417B-B2B7-4F179FFA89F6}">
      <dsp:nvSpPr>
        <dsp:cNvPr id="0" name=""/>
        <dsp:cNvSpPr/>
      </dsp:nvSpPr>
      <dsp:spPr>
        <a:xfrm>
          <a:off x="-5098366" y="-781033"/>
          <a:ext cx="6071568" cy="6071568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479F-2B09-4156-82CC-6594EABC2B74}">
      <dsp:nvSpPr>
        <dsp:cNvPr id="0" name=""/>
        <dsp:cNvSpPr/>
      </dsp:nvSpPr>
      <dsp:spPr>
        <a:xfrm>
          <a:off x="425705" y="281753"/>
          <a:ext cx="8723444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Eckdaten zur Studie</a:t>
          </a:r>
        </a:p>
      </dsp:txBody>
      <dsp:txXfrm>
        <a:off x="425705" y="281753"/>
        <a:ext cx="8723444" cy="563867"/>
      </dsp:txXfrm>
    </dsp:sp>
    <dsp:sp modelId="{46CB6196-FBBB-45FE-A20F-6A16AEF9E680}">
      <dsp:nvSpPr>
        <dsp:cNvPr id="0" name=""/>
        <dsp:cNvSpPr/>
      </dsp:nvSpPr>
      <dsp:spPr>
        <a:xfrm>
          <a:off x="73287" y="211270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15EE-138F-4D6D-B814-4F13EB486CEC}">
      <dsp:nvSpPr>
        <dsp:cNvPr id="0" name=""/>
        <dsp:cNvSpPr/>
      </dsp:nvSpPr>
      <dsp:spPr>
        <a:xfrm>
          <a:off x="829756" y="1127284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Einordnung der Direktvermarktung</a:t>
          </a:r>
        </a:p>
      </dsp:txBody>
      <dsp:txXfrm>
        <a:off x="829756" y="1127284"/>
        <a:ext cx="8319392" cy="563867"/>
      </dsp:txXfrm>
    </dsp:sp>
    <dsp:sp modelId="{65546D4D-D6EF-4E05-AD1B-42F0C43D5FAA}">
      <dsp:nvSpPr>
        <dsp:cNvPr id="0" name=""/>
        <dsp:cNvSpPr/>
      </dsp:nvSpPr>
      <dsp:spPr>
        <a:xfrm>
          <a:off x="477338" y="1056801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C94AB-9966-4F79-B7F1-CC1ECDEFA203}">
      <dsp:nvSpPr>
        <dsp:cNvPr id="0" name=""/>
        <dsp:cNvSpPr/>
      </dsp:nvSpPr>
      <dsp:spPr>
        <a:xfrm>
          <a:off x="953767" y="1972816"/>
          <a:ext cx="8195381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(Volks-)Wirtschaftliche Bedeutung</a:t>
          </a:r>
        </a:p>
      </dsp:txBody>
      <dsp:txXfrm>
        <a:off x="953767" y="1972816"/>
        <a:ext cx="8195381" cy="563867"/>
      </dsp:txXfrm>
    </dsp:sp>
    <dsp:sp modelId="{D887F3F5-F054-44B9-A58D-3ADC99B087E6}">
      <dsp:nvSpPr>
        <dsp:cNvPr id="0" name=""/>
        <dsp:cNvSpPr/>
      </dsp:nvSpPr>
      <dsp:spPr>
        <a:xfrm>
          <a:off x="601350" y="1902332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ACD27-E5CC-4011-AF3A-0677BE38B17F}">
      <dsp:nvSpPr>
        <dsp:cNvPr id="0" name=""/>
        <dsp:cNvSpPr/>
      </dsp:nvSpPr>
      <dsp:spPr>
        <a:xfrm>
          <a:off x="891979" y="2807205"/>
          <a:ext cx="8319392" cy="563867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Wohin geht die Reise?</a:t>
          </a:r>
        </a:p>
      </dsp:txBody>
      <dsp:txXfrm>
        <a:off x="891979" y="2807205"/>
        <a:ext cx="8319392" cy="563867"/>
      </dsp:txXfrm>
    </dsp:sp>
    <dsp:sp modelId="{EF1D13AA-940D-47CA-B025-029E15AEF344}">
      <dsp:nvSpPr>
        <dsp:cNvPr id="0" name=""/>
        <dsp:cNvSpPr/>
      </dsp:nvSpPr>
      <dsp:spPr>
        <a:xfrm>
          <a:off x="477338" y="2747863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FA53B-3C9C-402F-B3A6-B4633A4DF486}">
      <dsp:nvSpPr>
        <dsp:cNvPr id="0" name=""/>
        <dsp:cNvSpPr/>
      </dsp:nvSpPr>
      <dsp:spPr>
        <a:xfrm>
          <a:off x="425705" y="3663878"/>
          <a:ext cx="8723444" cy="563867"/>
        </a:xfrm>
        <a:prstGeom prst="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7570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900" kern="1200" dirty="0"/>
            <a:t>Fazit</a:t>
          </a:r>
        </a:p>
      </dsp:txBody>
      <dsp:txXfrm>
        <a:off x="425705" y="3663878"/>
        <a:ext cx="8723444" cy="563867"/>
      </dsp:txXfrm>
    </dsp:sp>
    <dsp:sp modelId="{A21F23A8-3348-4A22-B027-4EAE6DCE90CC}">
      <dsp:nvSpPr>
        <dsp:cNvPr id="0" name=""/>
        <dsp:cNvSpPr/>
      </dsp:nvSpPr>
      <dsp:spPr>
        <a:xfrm>
          <a:off x="73287" y="3593395"/>
          <a:ext cx="704834" cy="704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t" anchorCtr="0" compatLnSpc="1">
            <a:prstTxWarp prst="textNoShape">
              <a:avLst/>
            </a:prstTxWarp>
          </a:bodyPr>
          <a:lstStyle>
            <a:lvl1pPr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t" anchorCtr="0" compatLnSpc="1">
            <a:prstTxWarp prst="textNoShape">
              <a:avLst/>
            </a:prstTxWarp>
          </a:bodyPr>
          <a:lstStyle>
            <a:lvl1pPr algn="r"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b" anchorCtr="0" compatLnSpc="1">
            <a:prstTxWarp prst="textNoShape">
              <a:avLst/>
            </a:prstTxWarp>
          </a:bodyPr>
          <a:lstStyle>
            <a:lvl1pPr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b" anchorCtr="0" compatLnSpc="1">
            <a:prstTxWarp prst="textNoShape">
              <a:avLst/>
            </a:prstTxWarp>
          </a:bodyPr>
          <a:lstStyle>
            <a:lvl1pPr algn="r"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AA538C-3588-4EEB-A057-8073FFB0C8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142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t" anchorCtr="0" compatLnSpc="1">
            <a:prstTxWarp prst="textNoShape">
              <a:avLst/>
            </a:prstTxWarp>
          </a:bodyPr>
          <a:lstStyle>
            <a:lvl1pPr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t" anchorCtr="0" compatLnSpc="1">
            <a:prstTxWarp prst="textNoShape">
              <a:avLst/>
            </a:prstTxWarp>
          </a:bodyPr>
          <a:lstStyle>
            <a:lvl1pPr algn="r"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6763" y="744538"/>
            <a:ext cx="52657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b" anchorCtr="0" compatLnSpc="1">
            <a:prstTxWarp prst="textNoShape">
              <a:avLst/>
            </a:prstTxWarp>
          </a:bodyPr>
          <a:lstStyle>
            <a:lvl1pPr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99" tIns="47750" rIns="95499" bIns="47750" numCol="1" anchor="b" anchorCtr="0" compatLnSpc="1">
            <a:prstTxWarp prst="textNoShape">
              <a:avLst/>
            </a:prstTxWarp>
          </a:bodyPr>
          <a:lstStyle>
            <a:lvl1pPr algn="r" defTabSz="955265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D32F346-2890-43D5-8FB5-37458043D0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4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4968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9953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4922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19907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5346700" y="3144838"/>
            <a:ext cx="5346700" cy="158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/>
          <a:p>
            <a:endParaRPr lang="de-AT"/>
          </a:p>
        </p:txBody>
      </p:sp>
      <p:pic>
        <p:nvPicPr>
          <p:cNvPr id="5" name="Picture 5" descr="KeyQUEST_Bildle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" b="73021"/>
          <a:stretch>
            <a:fillRect/>
          </a:stretch>
        </p:blipFill>
        <p:spPr bwMode="auto">
          <a:xfrm>
            <a:off x="1588" y="3133725"/>
            <a:ext cx="6173787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KEYQUEST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6242050"/>
            <a:ext cx="22494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99160" y="605602"/>
            <a:ext cx="8001200" cy="2385649"/>
          </a:xfrm>
        </p:spPr>
        <p:txBody>
          <a:bodyPr/>
          <a:lstStyle>
            <a:lvl1pPr>
              <a:defRPr sz="400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83132" y="4575265"/>
            <a:ext cx="7747573" cy="146149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rgbClr val="333333"/>
                </a:solidFill>
              </a:defRPr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7659626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69" y="302802"/>
            <a:ext cx="9852343" cy="74152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1165" y="1260351"/>
            <a:ext cx="4815535" cy="4320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670" y="1800411"/>
            <a:ext cx="4812030" cy="495396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0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571725" y="1260351"/>
            <a:ext cx="4815288" cy="432048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571725" y="1800411"/>
            <a:ext cx="4815288" cy="495396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1315849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156" y="180000"/>
            <a:ext cx="9768705" cy="720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497135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ge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2288" y="1188343"/>
            <a:ext cx="9864725" cy="433387"/>
          </a:xfrm>
        </p:spPr>
        <p:txBody>
          <a:bodyPr/>
          <a:lstStyle>
            <a:lvl1pPr marL="541338" indent="-541338">
              <a:spcBef>
                <a:spcPts val="0"/>
              </a:spcBef>
              <a:buFontTx/>
              <a:buNone/>
              <a:defRPr sz="1100" b="0" baseline="0"/>
            </a:lvl1pPr>
          </a:lstStyle>
          <a:p>
            <a:pPr lvl="0"/>
            <a:r>
              <a:rPr lang="de-DE" dirty="0"/>
              <a:t>Hier den Fragetext einfügen	</a:t>
            </a:r>
          </a:p>
        </p:txBody>
      </p:sp>
    </p:spTree>
    <p:extLst>
      <p:ext uri="{BB962C8B-B14F-4D97-AF65-F5344CB8AC3E}">
        <p14:creationId xmlns:p14="http://schemas.microsoft.com/office/powerpoint/2010/main" val="6010511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ge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2289" y="1188343"/>
            <a:ext cx="4824412" cy="433387"/>
          </a:xfrm>
        </p:spPr>
        <p:txBody>
          <a:bodyPr/>
          <a:lstStyle>
            <a:lvl1pPr marL="541338" indent="-541338">
              <a:spcBef>
                <a:spcPts val="0"/>
              </a:spcBef>
              <a:buFontTx/>
              <a:buNone/>
              <a:defRPr sz="1100" b="0" baseline="0"/>
            </a:lvl1pPr>
          </a:lstStyle>
          <a:p>
            <a:pPr lvl="0"/>
            <a:r>
              <a:rPr lang="de-DE" dirty="0"/>
              <a:t>Hier den Fragetext einfügen	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65376" y="1185863"/>
            <a:ext cx="4824412" cy="433387"/>
          </a:xfrm>
        </p:spPr>
        <p:txBody>
          <a:bodyPr/>
          <a:lstStyle>
            <a:lvl1pPr marL="541338" indent="-541338">
              <a:spcBef>
                <a:spcPts val="0"/>
              </a:spcBef>
              <a:buFontTx/>
              <a:buNone/>
              <a:defRPr sz="1100" b="0" baseline="0"/>
            </a:lvl1pPr>
          </a:lstStyle>
          <a:p>
            <a:pPr lvl="0"/>
            <a:r>
              <a:rPr lang="de-DE" dirty="0"/>
              <a:t>Hier den Fragetext einfügen	</a:t>
            </a:r>
          </a:p>
        </p:txBody>
      </p:sp>
    </p:spTree>
    <p:extLst>
      <p:ext uri="{BB962C8B-B14F-4D97-AF65-F5344CB8AC3E}">
        <p14:creationId xmlns:p14="http://schemas.microsoft.com/office/powerpoint/2010/main" val="96958228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age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2288" y="1188343"/>
            <a:ext cx="9864725" cy="433387"/>
          </a:xfrm>
        </p:spPr>
        <p:txBody>
          <a:bodyPr/>
          <a:lstStyle>
            <a:lvl1pPr marL="541338" indent="-541338">
              <a:spcBef>
                <a:spcPts val="0"/>
              </a:spcBef>
              <a:buFontTx/>
              <a:buNone/>
              <a:defRPr sz="1100" b="0" baseline="0"/>
            </a:lvl1pPr>
          </a:lstStyle>
          <a:p>
            <a:pPr lvl="0"/>
            <a:r>
              <a:rPr lang="de-DE" dirty="0"/>
              <a:t>Hier den Fragetext einfügen	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8" y="4067325"/>
            <a:ext cx="9864725" cy="433387"/>
          </a:xfrm>
        </p:spPr>
        <p:txBody>
          <a:bodyPr/>
          <a:lstStyle>
            <a:lvl1pPr marL="541338" indent="-541338">
              <a:spcBef>
                <a:spcPts val="0"/>
              </a:spcBef>
              <a:buFontTx/>
              <a:buNone/>
              <a:defRPr sz="1100" b="0" baseline="0"/>
            </a:lvl1pPr>
          </a:lstStyle>
          <a:p>
            <a:pPr lvl="0"/>
            <a:r>
              <a:rPr lang="de-DE" dirty="0"/>
              <a:t>Hier den Fragetext einfügen	</a:t>
            </a:r>
          </a:p>
        </p:txBody>
      </p:sp>
    </p:spTree>
    <p:extLst>
      <p:ext uri="{BB962C8B-B14F-4D97-AF65-F5344CB8AC3E}">
        <p14:creationId xmlns:p14="http://schemas.microsoft.com/office/powerpoint/2010/main" val="6252823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6635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0" y="3781425"/>
            <a:ext cx="10693400" cy="0"/>
          </a:xfrm>
          <a:prstGeom prst="line">
            <a:avLst/>
          </a:prstGeom>
          <a:noFill/>
          <a:ln w="31750">
            <a:solidFill>
              <a:srgbClr val="CC003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/>
          <a:p>
            <a:endParaRPr lang="de-A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7816" y="1955078"/>
            <a:ext cx="9859198" cy="1620771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7815" y="4284716"/>
            <a:ext cx="8561575" cy="1932323"/>
          </a:xfrm>
        </p:spPr>
        <p:txBody>
          <a:bodyPr/>
          <a:lstStyle>
            <a:lvl1pPr marL="269875" indent="-269875"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99273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E5EBB-BEAA-1765-1012-34A5A916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EFB724-284F-CCC1-BFF9-DDBBB461B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0" y="1260475"/>
            <a:ext cx="4852988" cy="5695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85E62F-27EF-BF8F-5D57-BB92AF2B4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2438" y="1260475"/>
            <a:ext cx="4854575" cy="5695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398895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9E3DF6-0C7F-C7F4-C3B7-953985A31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870" b="14866"/>
          <a:stretch>
            <a:fillRect/>
          </a:stretch>
        </p:blipFill>
        <p:spPr>
          <a:xfrm>
            <a:off x="0" y="0"/>
            <a:ext cx="10693400" cy="7570694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11488" y="952369"/>
            <a:ext cx="8001200" cy="238564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99160" y="5364807"/>
            <a:ext cx="7747573" cy="78954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713CEA-C6C6-F4D5-B691-2D8CAC1DE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8497" y="6439227"/>
            <a:ext cx="1872208" cy="5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4435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8891D28-4AE3-0B1D-C252-61730A61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r="10457"/>
          <a:stretch>
            <a:fillRect/>
          </a:stretch>
        </p:blipFill>
        <p:spPr>
          <a:xfrm>
            <a:off x="0" y="-1"/>
            <a:ext cx="10693400" cy="7561263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2164" y="599657"/>
            <a:ext cx="8001200" cy="238564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164" y="5364807"/>
            <a:ext cx="7747573" cy="78954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713CEA-C6C6-F4D5-B691-2D8CAC1DE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9133" y="6516935"/>
            <a:ext cx="2646439" cy="7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90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8E9353-D637-645C-DAEA-596D5BDD3D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r="13141" b="17044"/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6377" y="537038"/>
            <a:ext cx="8001200" cy="169455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2164" y="5364807"/>
            <a:ext cx="7747573" cy="78954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713CEA-C6C6-F4D5-B691-2D8CAC1DE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972" y="6154349"/>
            <a:ext cx="2646439" cy="7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56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67AF8A-0962-F83F-3CA1-877CA1139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94" r="4914"/>
          <a:stretch>
            <a:fillRect/>
          </a:stretch>
        </p:blipFill>
        <p:spPr>
          <a:xfrm>
            <a:off x="-53900" y="0"/>
            <a:ext cx="10747300" cy="7669063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2163" y="220975"/>
            <a:ext cx="7891590" cy="2385649"/>
          </a:xfrm>
        </p:spPr>
        <p:txBody>
          <a:bodyPr/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2165" y="5225231"/>
            <a:ext cx="7344816" cy="1461495"/>
          </a:xfrm>
        </p:spPr>
        <p:txBody>
          <a:bodyPr/>
          <a:lstStyle>
            <a:lvl1pPr marL="0" indent="0">
              <a:spcBef>
                <a:spcPts val="800"/>
              </a:spcBef>
              <a:buFont typeface="Wingdings" pitchFamily="2" charset="2"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www.keyquest.at</a:t>
            </a:r>
          </a:p>
          <a:p>
            <a:pPr lvl="0"/>
            <a:r>
              <a:rPr lang="de-DE" noProof="0" dirty="0"/>
              <a:t>landwirte.keyquest.at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33BDB19-5411-36B2-86E5-E9F28B9340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3046" y="5652839"/>
            <a:ext cx="187163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32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5346700" y="3144838"/>
            <a:ext cx="5346700" cy="158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69" tIns="49785" rIns="99569" bIns="49785"/>
          <a:lstStyle/>
          <a:p>
            <a:endParaRPr lang="de-AT"/>
          </a:p>
        </p:txBody>
      </p:sp>
      <p:pic>
        <p:nvPicPr>
          <p:cNvPr id="5" name="Picture 6" descr="KEYQUEST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6242050"/>
            <a:ext cx="22494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66788" y="842963"/>
            <a:ext cx="12636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68" tIns="52134" rIns="104268" bIns="52134" anchor="b"/>
          <a:lstStyle>
            <a:lvl1pPr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1041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 sz="4000" b="1">
              <a:solidFill>
                <a:srgbClr val="333333"/>
              </a:solidFill>
              <a:latin typeface="Verdana" pitchFamily="34" charset="0"/>
            </a:endParaRPr>
          </a:p>
        </p:txBody>
      </p:sp>
      <p:grpSp>
        <p:nvGrpSpPr>
          <p:cNvPr id="7" name="Gruppieren 9"/>
          <p:cNvGrpSpPr>
            <a:grpSpLocks/>
          </p:cNvGrpSpPr>
          <p:nvPr userDrawn="1"/>
        </p:nvGrpSpPr>
        <p:grpSpPr bwMode="auto">
          <a:xfrm>
            <a:off x="-93663" y="3140075"/>
            <a:ext cx="6180974" cy="1287463"/>
            <a:chOff x="0" y="1116335"/>
            <a:chExt cx="6462997" cy="1324800"/>
          </a:xfrm>
        </p:grpSpPr>
        <p:pic>
          <p:nvPicPr>
            <p:cNvPr id="8" name="Grafik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96"/>
            <a:stretch>
              <a:fillRect/>
            </a:stretch>
          </p:blipFill>
          <p:spPr bwMode="auto">
            <a:xfrm>
              <a:off x="2674688" y="1116335"/>
              <a:ext cx="1296144" cy="132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3" r="19617" b="4695"/>
            <a:stretch>
              <a:fillRect/>
            </a:stretch>
          </p:blipFill>
          <p:spPr bwMode="auto">
            <a:xfrm>
              <a:off x="0" y="1116335"/>
              <a:ext cx="1349888" cy="132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6" r="15652" b="28442"/>
            <a:stretch>
              <a:fillRect/>
            </a:stretch>
          </p:blipFill>
          <p:spPr bwMode="auto">
            <a:xfrm>
              <a:off x="3956842" y="1116335"/>
              <a:ext cx="1242721" cy="132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63" t="8752" r="23753" b="7407"/>
            <a:stretch>
              <a:fillRect/>
            </a:stretch>
          </p:blipFill>
          <p:spPr bwMode="auto">
            <a:xfrm>
              <a:off x="5181087" y="1116335"/>
              <a:ext cx="1281910" cy="132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Grafik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888" y="1116335"/>
              <a:ext cx="1324800" cy="132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feld 2"/>
          <p:cNvSpPr txBox="1"/>
          <p:nvPr userDrawn="1"/>
        </p:nvSpPr>
        <p:spPr>
          <a:xfrm>
            <a:off x="2464308" y="4500711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latin typeface="Calibri" panose="020F0502020204030204" pitchFamily="34" charset="0"/>
              </a:rPr>
              <a:t>KeyQUEST Marktforschung GmbH</a:t>
            </a:r>
            <a:br>
              <a:rPr lang="de-AT" sz="2000" dirty="0">
                <a:latin typeface="Calibri" panose="020F0502020204030204" pitchFamily="34" charset="0"/>
              </a:rPr>
            </a:br>
            <a:r>
              <a:rPr lang="de-AT" sz="2000" dirty="0">
                <a:latin typeface="Calibri" panose="020F0502020204030204" pitchFamily="34" charset="0"/>
              </a:rPr>
              <a:t>4451 Garsten, Kirchholzstraße 8</a:t>
            </a:r>
            <a:br>
              <a:rPr lang="de-AT" sz="2000" dirty="0">
                <a:latin typeface="Calibri" panose="020F0502020204030204" pitchFamily="34" charset="0"/>
              </a:rPr>
            </a:br>
            <a:r>
              <a:rPr lang="de-AT" sz="2000" dirty="0">
                <a:latin typeface="Calibri" panose="020F0502020204030204" pitchFamily="34" charset="0"/>
              </a:rPr>
              <a:t>TEL: +43 (7252) 46467-0</a:t>
            </a:r>
            <a:br>
              <a:rPr lang="de-AT" sz="2000" dirty="0">
                <a:latin typeface="Calibri" panose="020F0502020204030204" pitchFamily="34" charset="0"/>
              </a:rPr>
            </a:br>
            <a:r>
              <a:rPr lang="de-AT" sz="2000" dirty="0">
                <a:latin typeface="Calibri" panose="020F0502020204030204" pitchFamily="34" charset="0"/>
              </a:rPr>
              <a:t>FAX: +43 (7252) 46467-99</a:t>
            </a:r>
            <a:br>
              <a:rPr lang="de-AT" sz="2000" dirty="0">
                <a:latin typeface="Calibri" panose="020F0502020204030204" pitchFamily="34" charset="0"/>
              </a:rPr>
            </a:br>
            <a:r>
              <a:rPr lang="de-AT" sz="2000" dirty="0">
                <a:latin typeface="Calibri" panose="020F0502020204030204" pitchFamily="34" charset="0"/>
              </a:rPr>
              <a:t>office@keyquest.at</a:t>
            </a:r>
            <a:br>
              <a:rPr lang="de-AT" sz="2000" dirty="0">
                <a:latin typeface="Calibri" panose="020F0502020204030204" pitchFamily="34" charset="0"/>
              </a:rPr>
            </a:br>
            <a:r>
              <a:rPr lang="de-AT" sz="2000" dirty="0">
                <a:latin typeface="Calibri" panose="020F0502020204030204" pitchFamily="34" charset="0"/>
              </a:rPr>
              <a:t>www.keyquest.at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464308" y="1908423"/>
            <a:ext cx="7922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0" dirty="0">
                <a:latin typeface="Calibri" panose="020F0502020204030204" pitchFamily="34" charset="0"/>
              </a:rPr>
              <a:t>Vielen Dank!</a:t>
            </a:r>
            <a:br>
              <a:rPr lang="de-AT" b="0" dirty="0">
                <a:latin typeface="Calibri" panose="020F0502020204030204" pitchFamily="34" charset="0"/>
              </a:rPr>
            </a:br>
            <a:r>
              <a:rPr lang="de-AT" sz="2400" b="0" dirty="0">
                <a:latin typeface="Calibri" panose="020F0502020204030204" pitchFamily="34" charset="0"/>
              </a:rPr>
              <a:t>Wir stehen gerne für weitere Fragen zur Verfügung.</a:t>
            </a:r>
          </a:p>
        </p:txBody>
      </p:sp>
    </p:spTree>
    <p:extLst>
      <p:ext uri="{BB962C8B-B14F-4D97-AF65-F5344CB8AC3E}">
        <p14:creationId xmlns:p14="http://schemas.microsoft.com/office/powerpoint/2010/main" val="26058189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84B7F-1934-4DDB-43B1-80C79B90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75635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50" y="1215346"/>
            <a:ext cx="9859963" cy="5741079"/>
          </a:xfrm>
        </p:spPr>
        <p:txBody>
          <a:bodyPr/>
          <a:lstStyle>
            <a:lvl5pPr marL="2058988" indent="-174625">
              <a:defRPr sz="1000"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185317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7816" y="1215347"/>
            <a:ext cx="4810317" cy="574031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100"/>
            </a:lvl4pPr>
            <a:lvl5pPr marL="2058988" indent="-174625">
              <a:defRPr sz="9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1025" y="1215347"/>
            <a:ext cx="4725987" cy="574031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100"/>
            </a:lvl4pPr>
            <a:lvl5pPr marL="2058988" indent="-174625">
              <a:defRPr sz="9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699416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7999" y="180000"/>
            <a:ext cx="986499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68" tIns="52134" rIns="104268" bIns="5213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0000" y="1080000"/>
            <a:ext cx="970324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268" tIns="52134" rIns="104268" bIns="521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303338" y="7988300"/>
            <a:ext cx="2466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297" tIns="52149" rIns="104297" bIns="52149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charset="0"/>
              </a:defRPr>
            </a:lvl1pPr>
            <a:lvl2pPr marL="479425" defTabSz="957263">
              <a:defRPr>
                <a:solidFill>
                  <a:schemeClr val="tx1"/>
                </a:solidFill>
                <a:latin typeface="Arial" charset="0"/>
              </a:defRPr>
            </a:lvl2pPr>
            <a:lvl3pPr marL="957263" defTabSz="957263">
              <a:defRPr>
                <a:solidFill>
                  <a:schemeClr val="tx1"/>
                </a:solidFill>
                <a:latin typeface="Arial" charset="0"/>
              </a:defRPr>
            </a:lvl3pPr>
            <a:lvl4pPr marL="1436688" defTabSz="957263">
              <a:defRPr>
                <a:solidFill>
                  <a:schemeClr val="tx1"/>
                </a:solidFill>
                <a:latin typeface="Arial" charset="0"/>
              </a:defRPr>
            </a:lvl4pPr>
            <a:lvl5pPr marL="1916113" defTabSz="957263">
              <a:defRPr>
                <a:solidFill>
                  <a:schemeClr val="tx1"/>
                </a:solidFill>
                <a:latin typeface="Arial" charset="0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>
              <a:latin typeface="Verdana" pitchFamily="34" charset="0"/>
              <a:cs typeface="+mn-cs"/>
            </a:endParaRPr>
          </a:p>
        </p:txBody>
      </p:sp>
      <p:sp>
        <p:nvSpPr>
          <p:cNvPr id="1029" name="Rechteck 1"/>
          <p:cNvSpPr>
            <a:spLocks noChangeArrowheads="1"/>
          </p:cNvSpPr>
          <p:nvPr/>
        </p:nvSpPr>
        <p:spPr bwMode="auto">
          <a:xfrm>
            <a:off x="450000" y="7021513"/>
            <a:ext cx="5524667" cy="37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AT" altLang="de-DE" sz="800" dirty="0">
                <a:solidFill>
                  <a:srgbClr val="000000"/>
                </a:solidFill>
                <a:latin typeface="Calibri" pitchFamily="34" charset="0"/>
              </a:rPr>
              <a:t>Direktvermarktung in Österreich </a:t>
            </a:r>
            <a:r>
              <a:rPr lang="de-AT" altLang="de-DE" sz="800" baseline="0" dirty="0">
                <a:solidFill>
                  <a:srgbClr val="000000"/>
                </a:solidFill>
                <a:latin typeface="Calibri" pitchFamily="34" charset="0"/>
              </a:rPr>
              <a:t>| Verband bäuerlicher Direktvermarkter Österreich – Gutes vom Bauernhof</a:t>
            </a:r>
            <a:endParaRPr lang="de-AT" altLang="de-DE" sz="80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de-AT" altLang="de-DE" sz="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n=1.213</a:t>
            </a:r>
            <a:r>
              <a:rPr lang="de-AT" altLang="de-DE" sz="800" dirty="0">
                <a:solidFill>
                  <a:srgbClr val="000000"/>
                </a:solidFill>
                <a:latin typeface="Calibri" pitchFamily="34" charset="0"/>
              </a:rPr>
              <a:t> davon 710 Direktvermarkter| </a:t>
            </a:r>
            <a:r>
              <a:rPr lang="de-AT" altLang="de-DE" sz="8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Telefon- und Onlinebefragung im März/April 2026 | www.keyquest.at</a:t>
            </a:r>
            <a:endParaRPr lang="de-AT" altLang="de-DE" sz="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30" name="Picture 6" descr="KEYQUEST_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412" y="5148783"/>
            <a:ext cx="1084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09" y="6659599"/>
            <a:ext cx="1079873" cy="3038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BF63085-DC55-F01F-6029-B6E27ABE238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60471" y="7065711"/>
            <a:ext cx="1082525" cy="301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1" r:id="rId2"/>
    <p:sldLayoutId id="2147483704" r:id="rId3"/>
    <p:sldLayoutId id="2147483705" r:id="rId4"/>
    <p:sldLayoutId id="2147483702" r:id="rId5"/>
    <p:sldLayoutId id="2147483694" r:id="rId6"/>
    <p:sldLayoutId id="2147483700" r:id="rId7"/>
    <p:sldLayoutId id="2147483687" r:id="rId8"/>
    <p:sldLayoutId id="2147483689" r:id="rId9"/>
    <p:sldLayoutId id="2147483690" r:id="rId10"/>
    <p:sldLayoutId id="2147483691" r:id="rId11"/>
    <p:sldLayoutId id="2147483696" r:id="rId12"/>
    <p:sldLayoutId id="2147483697" r:id="rId13"/>
    <p:sldLayoutId id="2147483698" r:id="rId14"/>
    <p:sldLayoutId id="2147483692" r:id="rId15"/>
    <p:sldLayoutId id="2147483695" r:id="rId16"/>
    <p:sldLayoutId id="2147483699" r:id="rId17"/>
  </p:sldLayoutIdLst>
  <p:transition/>
  <p:txStyles>
    <p:titleStyle>
      <a:lvl1pPr algn="l" defTabSz="1041400" rtl="0" eaLnBrk="1" fontAlgn="base" hangingPunct="1">
        <a:spcBef>
          <a:spcPct val="0"/>
        </a:spcBef>
        <a:spcAft>
          <a:spcPct val="0"/>
        </a:spcAft>
        <a:defRPr sz="2800" b="0">
          <a:solidFill>
            <a:srgbClr val="333333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l" defTabSz="10414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defTabSz="10414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defTabSz="10414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defTabSz="10414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97845" algn="l" defTabSz="1042364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Tahoma" charset="0"/>
        </a:defRPr>
      </a:lvl6pPr>
      <a:lvl7pPr marL="995690" algn="l" defTabSz="1042364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Tahoma" charset="0"/>
        </a:defRPr>
      </a:lvl7pPr>
      <a:lvl8pPr marL="1493535" algn="l" defTabSz="1042364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Tahoma" charset="0"/>
        </a:defRPr>
      </a:lvl8pPr>
      <a:lvl9pPr marL="1991380" algn="l" defTabSz="1042364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33"/>
          </a:solidFill>
          <a:latin typeface="Tahoma" charset="0"/>
        </a:defRPr>
      </a:lvl9pPr>
    </p:titleStyle>
    <p:bodyStyle>
      <a:lvl1pPr marL="304800" indent="-304800" algn="l" defTabSz="1041400" rtl="0" eaLnBrk="1" fontAlgn="base" hangingPunct="1">
        <a:spcBef>
          <a:spcPct val="80000"/>
        </a:spcBef>
        <a:spcAft>
          <a:spcPct val="0"/>
        </a:spcAft>
        <a:buClr>
          <a:srgbClr val="CC0032"/>
        </a:buClr>
        <a:buSzPct val="90000"/>
        <a:buFont typeface="Wingdings" pitchFamily="2" charset="2"/>
        <a:buChar char="¨"/>
        <a:defRPr sz="1800" b="0">
          <a:solidFill>
            <a:srgbClr val="292929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819150" indent="-306388" algn="l" defTabSz="1041400" rtl="0" eaLnBrk="1" fontAlgn="base" hangingPunct="1">
        <a:spcBef>
          <a:spcPct val="20000"/>
        </a:spcBef>
        <a:spcAft>
          <a:spcPct val="0"/>
        </a:spcAft>
        <a:buClr>
          <a:srgbClr val="CC0032"/>
        </a:buClr>
        <a:buSzPct val="85000"/>
        <a:buFont typeface="Wingdings" pitchFamily="2" charset="2"/>
        <a:buChar char="n"/>
        <a:defRPr sz="1600">
          <a:solidFill>
            <a:srgbClr val="292929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330325" indent="-304800" algn="l" defTabSz="1041400" rtl="0" eaLnBrk="1" fontAlgn="base" hangingPunct="1">
        <a:spcBef>
          <a:spcPct val="20000"/>
        </a:spcBef>
        <a:spcAft>
          <a:spcPct val="0"/>
        </a:spcAft>
        <a:buClr>
          <a:srgbClr val="CC0032"/>
        </a:buClr>
        <a:buSzPct val="85000"/>
        <a:buFont typeface="Wingdings" pitchFamily="2" charset="2"/>
        <a:buChar char="o"/>
        <a:defRPr sz="1400">
          <a:solidFill>
            <a:srgbClr val="292929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738313" indent="-203200" algn="l" defTabSz="1041400" rtl="0" eaLnBrk="1" fontAlgn="base" hangingPunct="1">
        <a:spcBef>
          <a:spcPct val="20000"/>
        </a:spcBef>
        <a:spcAft>
          <a:spcPct val="0"/>
        </a:spcAft>
        <a:buClr>
          <a:srgbClr val="CC0032"/>
        </a:buClr>
        <a:buSzPct val="90000"/>
        <a:buFont typeface="Wingdings" pitchFamily="2" charset="2"/>
        <a:buChar char="n"/>
        <a:defRPr sz="1200">
          <a:solidFill>
            <a:srgbClr val="292929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3217863" indent="-455613" algn="l" defTabSz="1041400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300">
          <a:solidFill>
            <a:schemeClr val="tx1"/>
          </a:solidFill>
          <a:latin typeface="Verdana" pitchFamily="34" charset="0"/>
          <a:ea typeface="Calibri" pitchFamily="34" charset="0"/>
          <a:cs typeface="Calibri" pitchFamily="34" charset="0"/>
        </a:defRPr>
      </a:lvl5pPr>
      <a:lvl6pPr marL="3716552" indent="-456358" algn="l" defTabSz="1042364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300">
          <a:solidFill>
            <a:schemeClr val="tx1"/>
          </a:solidFill>
          <a:latin typeface="Verdana" pitchFamily="34" charset="0"/>
        </a:defRPr>
      </a:lvl6pPr>
      <a:lvl7pPr marL="4214397" indent="-456358" algn="l" defTabSz="1042364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300">
          <a:solidFill>
            <a:schemeClr val="tx1"/>
          </a:solidFill>
          <a:latin typeface="Verdana" pitchFamily="34" charset="0"/>
        </a:defRPr>
      </a:lvl7pPr>
      <a:lvl8pPr marL="4712242" indent="-456358" algn="l" defTabSz="1042364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300">
          <a:solidFill>
            <a:schemeClr val="tx1"/>
          </a:solidFill>
          <a:latin typeface="Verdana" pitchFamily="34" charset="0"/>
        </a:defRPr>
      </a:lvl8pPr>
      <a:lvl9pPr marL="5210087" indent="-456358" algn="l" defTabSz="1042364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300">
          <a:solidFill>
            <a:schemeClr val="tx1"/>
          </a:solidFill>
          <a:latin typeface="Verdana" pitchFamily="34" charset="0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office@keyquest.a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99160" y="605602"/>
            <a:ext cx="8001200" cy="2238925"/>
          </a:xfrm>
        </p:spPr>
        <p:txBody>
          <a:bodyPr/>
          <a:lstStyle/>
          <a:p>
            <a:br>
              <a:rPr lang="de-AT" b="0" dirty="0"/>
            </a:br>
            <a:r>
              <a:rPr lang="de-AT" sz="3200" dirty="0">
                <a:solidFill>
                  <a:schemeClr val="bg1">
                    <a:lumMod val="75000"/>
                  </a:schemeClr>
                </a:solidFill>
              </a:rPr>
              <a:t>Landwirte-Befragung März/April 2026</a:t>
            </a:r>
            <a:br>
              <a:rPr lang="de-AT" b="0" dirty="0"/>
            </a:br>
            <a:r>
              <a:rPr lang="de-AT" sz="4400" b="0" dirty="0"/>
              <a:t>Studie Direktvermarktung 2026</a:t>
            </a:r>
            <a:endParaRPr lang="de-AT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83132" y="4575265"/>
            <a:ext cx="6175935" cy="1461495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de-AT" sz="1600" b="0" dirty="0"/>
              <a:t>Landwirte-Befragung (Telefonisch und Online) im März/April 2026</a:t>
            </a:r>
          </a:p>
          <a:p>
            <a:pPr>
              <a:spcBef>
                <a:spcPts val="500"/>
              </a:spcBef>
            </a:pPr>
            <a:r>
              <a:rPr lang="de-AT" sz="1600" b="0" dirty="0"/>
              <a:t>Erstellt von </a:t>
            </a:r>
            <a:r>
              <a:rPr lang="de-AT" sz="1600" b="0" dirty="0" err="1"/>
              <a:t>KeyQUEST</a:t>
            </a:r>
            <a:r>
              <a:rPr lang="de-AT" sz="1600" b="0" dirty="0"/>
              <a:t> Marktforschung</a:t>
            </a:r>
          </a:p>
          <a:p>
            <a:pPr>
              <a:spcBef>
                <a:spcPts val="500"/>
              </a:spcBef>
            </a:pPr>
            <a:r>
              <a:rPr lang="de-AT" sz="1600" b="0" dirty="0"/>
              <a:t>Exklusiv für Verband bäuerlicher Direktvermarkter Österreich  - Gutes vom Bauernhof</a:t>
            </a:r>
          </a:p>
          <a:p>
            <a:pPr>
              <a:spcBef>
                <a:spcPts val="500"/>
              </a:spcBef>
            </a:pPr>
            <a:r>
              <a:rPr lang="de-AT" sz="1600" dirty="0"/>
              <a:t>Pressekonferenz 2026.07.22</a:t>
            </a:r>
            <a:endParaRPr lang="de-AT" sz="1600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5E680A-92A7-8A0B-53A7-A11B09D9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092" y="5220791"/>
            <a:ext cx="1335140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455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4235B-5568-AE45-7335-35E8EEE4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Direktvermarktung sichert 27.500 Arbeitsplätze auf den Betrieben</a:t>
            </a:r>
            <a:endParaRPr lang="de-AT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07625D9F-83DF-2204-4553-46E4C0245372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Berechnete Werte aus Fragen F8a und F8b.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Direktvermarkter, Angaben als Mittelwert.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C4465281-810A-1462-6630-0385A184835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1"/>
            <a:ext cx="9721400" cy="49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365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62D31-762A-6F52-7FF8-ED6A2698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Investitionen in Direktvermarktung: 360 </a:t>
            </a:r>
            <a:r>
              <a:rPr lang="de-DE" dirty="0" err="1"/>
              <a:t>Mio</a:t>
            </a:r>
            <a:r>
              <a:rPr lang="de-DE" dirty="0"/>
              <a:t> Euro pro Jahr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CF98BDE-2DEE-C82C-CA07-D9AF4DAC9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4B4DD14-49CF-91E7-5EBF-DFD7FF3B8D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 dirty="0"/>
          </a:p>
          <a:p>
            <a:r>
              <a:rPr lang="de-AT" sz="1600" dirty="0"/>
              <a:t>Jeder Direktvermarkter hat in den letzten 5 Jahren im Schnitt 60.000 Euro in Direktvermarktung investiert.</a:t>
            </a:r>
          </a:p>
          <a:p>
            <a:r>
              <a:rPr lang="de-AT" sz="1600" dirty="0"/>
              <a:t>Hochgerechnet auf Österreich entspricht das einem Gesamtvolumen von 1,8 Mrd. Euro in den vergangenen 5 Jahren</a:t>
            </a:r>
          </a:p>
          <a:p>
            <a:pPr lvl="1"/>
            <a:r>
              <a:rPr lang="de-AT" sz="1400" dirty="0"/>
              <a:t>Ca. 360 </a:t>
            </a:r>
            <a:r>
              <a:rPr lang="de-AT" sz="1400" dirty="0" err="1"/>
              <a:t>Mio</a:t>
            </a:r>
            <a:r>
              <a:rPr lang="de-AT" sz="1400" dirty="0"/>
              <a:t> pro Jahr</a:t>
            </a:r>
          </a:p>
          <a:p>
            <a:pPr lvl="1"/>
            <a:r>
              <a:rPr lang="de-AT" sz="1400" dirty="0"/>
              <a:t>91% davon an österr. Firmen</a:t>
            </a:r>
          </a:p>
          <a:p>
            <a:pPr lvl="1"/>
            <a:endParaRPr lang="de-AT" sz="1400" dirty="0"/>
          </a:p>
          <a:p>
            <a:r>
              <a:rPr lang="de-AT" sz="1600" dirty="0"/>
              <a:t>Diese Investitionen sichern ca. 3.500 Arbeitsplätze in der vorgelagerten Wirtschaft.</a:t>
            </a:r>
          </a:p>
          <a:p>
            <a:endParaRPr lang="de-AT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12B81C04-CF01-E38C-B337-CA777882F139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F8c: Können Sie bitte schätzen, wie viel Geld Sie in den letzten 5 Jahren in die Direktvermarktung investiert haben?</a:t>
            </a:r>
          </a:p>
          <a:p>
            <a:r>
              <a:rPr lang="de-DE" sz="1000">
                <a:latin typeface="Calibri" panose="020F0502020204030204" pitchFamily="34" charset="0"/>
              </a:rPr>
              <a:t>Basis: n=710, alle Direktvermarkter, Angaben in Prozent und als Mittewert.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D0609F04-0D5B-3B44-AD29-7C3D76904CB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25741"/>
          <a:stretch>
            <a:fillRect/>
          </a:stretch>
        </p:blipFill>
        <p:spPr>
          <a:xfrm>
            <a:off x="450156" y="2124447"/>
            <a:ext cx="4824536" cy="41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6388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86621-1B1C-D462-9F6C-611D1043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B5FE5A2-5A47-77AF-8CE5-DBEC54E86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610404"/>
              </p:ext>
            </p:extLst>
          </p:nvPr>
        </p:nvGraphicFramePr>
        <p:xfrm>
          <a:off x="743840" y="1431371"/>
          <a:ext cx="9211372" cy="450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AB8D56A-B4AE-1EA3-DD7A-168DEA4B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061012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8F428-55FD-E4E4-7927-7705A00A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Mehr als die Hälfte der Direktvermarkter will investieren</a:t>
            </a:r>
            <a:endParaRPr lang="de-AT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A49F61F5-90A0-0502-5EBD-47231BD80F8A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F10: Werden Sie in den nächsten 3 Jahren in die Direktvermarktung investieren?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Direktvermarkter, Angaben in Prozent, "Weiß nicht." nicht dargestellt.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9015E437-7F2B-6466-A8BB-A673C014564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0"/>
            <a:ext cx="9721400" cy="50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3584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38F28-4D22-12EF-81E3-0489118D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Zahlreiche Indikatoren lassen Wachstum erwarten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C155062-B053-20DE-119C-01B3C90261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9C4B86D-6162-8B96-26FB-E6083F4BE9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 dirty="0"/>
          </a:p>
          <a:p>
            <a:pPr marL="0" indent="0">
              <a:buNone/>
            </a:pPr>
            <a:r>
              <a:rPr lang="de-AT" dirty="0"/>
              <a:t>Weitere Wachstumsindikatoren:</a:t>
            </a:r>
          </a:p>
          <a:p>
            <a:r>
              <a:rPr lang="de-AT" dirty="0"/>
              <a:t>Anteil der Betriebe für die DV (große) Bedeutung hat steigt.</a:t>
            </a:r>
          </a:p>
          <a:p>
            <a:r>
              <a:rPr lang="de-AT" dirty="0"/>
              <a:t>Anteil des Einkommens, das aus DV kommt steigt.</a:t>
            </a:r>
          </a:p>
          <a:p>
            <a:r>
              <a:rPr lang="de-AT" dirty="0"/>
              <a:t>Investitionsabsichten in Direktvermarktung steigen.</a:t>
            </a:r>
          </a:p>
          <a:p>
            <a:r>
              <a:rPr lang="de-AT" dirty="0"/>
              <a:t>Speziell viele junge Betriebsführer sehen in  DV eine Möglichkeit den Betrieb langfristig abzusichern.</a:t>
            </a:r>
          </a:p>
          <a:p>
            <a:endParaRPr lang="de-AT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09EE4A66-B64B-E61A-2FBF-C322BF35DF65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F5: Hat die Bedeutung der Direktvermarktung für Ihren Betrieb in den letzten 5 Jahren zugenommen, ist sie in etwa gleich geblieben oder hat sie abgenommen?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Direktvermarkter, Angaben in Prozent.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0B5D35F5-07A5-3B09-ECEF-94C03B9B2C1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r="30927"/>
          <a:stretch>
            <a:fillRect/>
          </a:stretch>
        </p:blipFill>
        <p:spPr>
          <a:xfrm>
            <a:off x="465092" y="1809815"/>
            <a:ext cx="4680520" cy="47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84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94BB0-EF5B-E5D1-40E1-E7AC6CAF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Gründe für die Zunahme der Direktvermarktung</a:t>
            </a:r>
            <a:endParaRPr lang="de-AT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AC6CCC88-1F5E-465D-9141-377AA97D9581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F6a: Warum hat die Bedeutung der Direktvermarktung zugenommen?</a:t>
            </a:r>
          </a:p>
          <a:p>
            <a:r>
              <a:rPr lang="de-DE" sz="1000">
                <a:latin typeface="Calibri" panose="020F0502020204030204" pitchFamily="34" charset="0"/>
              </a:rPr>
              <a:t>Basis: n=361, Direktvermarkter, bei denen die DV zugenommen hat, Angaben in Prozent, Mehrfachnennungen.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1E5AA8B5-2613-A74C-EEC8-BE79B7583FF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1"/>
            <a:ext cx="9721400" cy="49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390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80015-904E-0EED-5EB3-AD5776A0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Gründe für Rückgang der Direktvermarktung</a:t>
            </a:r>
            <a:endParaRPr lang="de-AT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6147C81E-564A-2F74-9B60-97C0CF87D8E4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F6b: Warum hat die Bedeutung der Direktvermarktung abgenommen?</a:t>
            </a:r>
          </a:p>
          <a:p>
            <a:r>
              <a:rPr lang="de-DE" sz="1000">
                <a:latin typeface="Calibri" panose="020F0502020204030204" pitchFamily="34" charset="0"/>
              </a:rPr>
              <a:t>Basis: n= 101, Direktvermarkter, bei denen die DV abgenommen hat, Angaben in Prozent, Mehrfachnennungen.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C7580BB3-773A-BD36-7AFE-ECE7B968505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1"/>
            <a:ext cx="9721400" cy="50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87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73A0-888D-E962-F9EA-874C91B3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Zukunft der Vertriebswege: SB &amp; Online im Mittelpunkt</a:t>
            </a:r>
            <a:endParaRPr lang="de-AT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61ADD1CE-EA42-60B0-6639-2C03FD7A0395}"/>
              </a:ext>
            </a:extLst>
          </p:cNvPr>
          <p:cNvSpPr txBox="1"/>
          <p:nvPr/>
        </p:nvSpPr>
        <p:spPr>
          <a:xfrm>
            <a:off x="576000" y="1008000"/>
            <a:ext cx="9642705" cy="4616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F9: Kommen wir nun zur Zukunft: Welche Vertriebswege der Direktvermarktung werden für Ihren Betrieb in Zukunft an Bedeutung gewinnen, gleich bleiben oder an Bedeutung verlieren?</a:t>
            </a:r>
          </a:p>
          <a:p>
            <a:r>
              <a:rPr lang="de-DE" sz="1000">
                <a:latin typeface="Calibri" panose="020F0502020204030204" pitchFamily="34" charset="0"/>
              </a:rPr>
              <a:t>Basis: n= 31 bis n= 598, Direktvermarkter mit dem jeweiligen Vertriebsweg, Angaben in Prozent, "Gleich bleiben" und "Weiß nicht." nicht dargestellt.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39BB5D9E-96D6-DA60-84A0-A26C2ED6A15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926700"/>
            <a:ext cx="9721400" cy="46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5123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FD15D-4019-63C4-6A6F-8EA4EBE5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Aussagen und Einschätzungen zur Direktvermarktung</a:t>
            </a:r>
            <a:endParaRPr lang="de-AT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954C1F3B-FBCE-EC4D-9A4A-65648CC411D1}"/>
              </a:ext>
            </a:extLst>
          </p:cNvPr>
          <p:cNvSpPr txBox="1"/>
          <p:nvPr/>
        </p:nvSpPr>
        <p:spPr>
          <a:xfrm>
            <a:off x="576000" y="1008000"/>
            <a:ext cx="9642705" cy="46166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F21: Wie sehr treffen folgende Aussagen auf Sie zu?</a:t>
            </a:r>
          </a:p>
          <a:p>
            <a:r>
              <a:rPr lang="de-DE" sz="1000">
                <a:latin typeface="Calibri" panose="020F0502020204030204" pitchFamily="34" charset="0"/>
              </a:rPr>
              <a:t>Basis: n=764, Betriebe mit DV bzw. mit Absicht in DV einzusteigen, Angaben in Prozent, gereiht nach TopBox2 = Summe aus "trifft völlig zu" und "trifft eher zu", "Weiß nicht." nicht dargestellt.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4B1B0C45-5B19-B538-A019-BCBF49E471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736200"/>
            <a:ext cx="9721400" cy="48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65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126B9-3AD5-7ED0-E671-89D44418D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23AE3D17-9414-8A51-E172-019D21AA8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018227"/>
              </p:ext>
            </p:extLst>
          </p:nvPr>
        </p:nvGraphicFramePr>
        <p:xfrm>
          <a:off x="743840" y="1431371"/>
          <a:ext cx="9211372" cy="450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6F8788F-83FA-4129-0639-37C23431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50174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5492-9C91-0DDD-4705-CA0055E15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FB6BF53-7013-147F-C906-C7F494B80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516437"/>
              </p:ext>
            </p:extLst>
          </p:nvPr>
        </p:nvGraphicFramePr>
        <p:xfrm>
          <a:off x="743840" y="1431371"/>
          <a:ext cx="9211372" cy="450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4FD1B11-04FE-AC50-E5D9-885FC82E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84841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BA2E0-EB1E-F7A8-1C9E-4C923B56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927D6-A07F-5F07-5FB2-13BDCDB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0" dirty="0"/>
              <a:t>Fazit</a:t>
            </a:r>
            <a:r>
              <a:rPr lang="de-AT" dirty="0"/>
              <a:t> – 5 zentrale Erkenntnisse der Studie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7C056-7DF6-AA32-C0E6-52E9DD2D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8" y="1188342"/>
            <a:ext cx="10004226" cy="576808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dirty="0"/>
              <a:t>Direktvermarktung gewinnt weiter an Bedeutung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de-DE" sz="2400" dirty="0"/>
              <a:t>Direktvermarktung sichert Existenzen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de-DE" sz="2400" dirty="0"/>
              <a:t>Zukunftstrend: Selbstbedienung &amp; Online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de-DE" sz="2400" dirty="0"/>
              <a:t>Arbeitszeit bleibt größte Herausforderung</a:t>
            </a:r>
          </a:p>
          <a:p>
            <a:pPr marL="457200" indent="-457200">
              <a:spcBef>
                <a:spcPts val="1500"/>
              </a:spcBef>
              <a:buFont typeface="+mj-lt"/>
              <a:buAutoNum type="arabicPeriod"/>
            </a:pPr>
            <a:r>
              <a:rPr lang="de-DE" sz="2400" dirty="0"/>
              <a:t>Große (Volks-)wirtschaftliche Bedeutung</a:t>
            </a:r>
            <a:endParaRPr lang="de-DE" sz="1600" dirty="0"/>
          </a:p>
          <a:p>
            <a:pPr marL="717550" lvl="1" indent="-204788">
              <a:buFont typeface="Wingdings" panose="05000000000000000000" pitchFamily="2" charset="2"/>
              <a:buChar char="§"/>
            </a:pPr>
            <a:endParaRPr lang="de-DE" sz="1400" dirty="0"/>
          </a:p>
          <a:p>
            <a:pPr marL="203200" indent="-204788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F8F610-737C-3FA0-C796-467CCDA9405A}"/>
              </a:ext>
            </a:extLst>
          </p:cNvPr>
          <p:cNvSpPr txBox="1"/>
          <p:nvPr/>
        </p:nvSpPr>
        <p:spPr>
          <a:xfrm>
            <a:off x="1602284" y="4644727"/>
            <a:ext cx="77048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latin typeface="+mj-lt"/>
              </a:rPr>
              <a:t>Die Direktvermarktung stellt für viele landwirtschaftliche Betriebe in Österreich ein tragfähiges Geschäftsmodell dar, das Einkommen sichert, Arbeitsplätze schafft und regionale Wertschöpfung in Österreich stärkt.</a:t>
            </a:r>
          </a:p>
        </p:txBody>
      </p:sp>
    </p:spTree>
    <p:extLst>
      <p:ext uri="{BB962C8B-B14F-4D97-AF65-F5344CB8AC3E}">
        <p14:creationId xmlns:p14="http://schemas.microsoft.com/office/powerpoint/2010/main" val="25574611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40289" y="1637043"/>
            <a:ext cx="8253111" cy="1286464"/>
          </a:xfrm>
        </p:spPr>
        <p:txBody>
          <a:bodyPr/>
          <a:lstStyle/>
          <a:p>
            <a:r>
              <a:rPr lang="de-DE" sz="3900" dirty="0"/>
              <a:t>Vielen Dank!</a:t>
            </a:r>
            <a:br>
              <a:rPr lang="de-DE" sz="3900" dirty="0"/>
            </a:br>
            <a:r>
              <a:rPr lang="de-DE" sz="2300" dirty="0"/>
              <a:t>Wir stehen gerne für weitere Fragen zur Verfügung.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99161" y="4575265"/>
            <a:ext cx="7915516" cy="222287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b="0" dirty="0"/>
              <a:t>KeyQUEST Marktforschung</a:t>
            </a:r>
            <a:br>
              <a:rPr lang="de-DE" b="0" dirty="0"/>
            </a:br>
            <a:r>
              <a:rPr lang="de-DE" b="0" dirty="0"/>
              <a:t>4451 Garsten, Kirchholzstraße 8</a:t>
            </a:r>
            <a:br>
              <a:rPr lang="de-DE" b="0" dirty="0"/>
            </a:br>
            <a:r>
              <a:rPr lang="de-DE" b="0" dirty="0"/>
              <a:t>TEL: +43 (7252) 46467-0</a:t>
            </a:r>
            <a:br>
              <a:rPr lang="de-DE" b="0" dirty="0"/>
            </a:br>
            <a:r>
              <a:rPr lang="de-DE" b="0" dirty="0"/>
              <a:t>FAX: +43 (7252) 46467-99</a:t>
            </a:r>
            <a:br>
              <a:rPr lang="de-DE" b="0" dirty="0"/>
            </a:br>
            <a:r>
              <a:rPr lang="de-DE" b="0" dirty="0">
                <a:hlinkClick r:id="rId2"/>
              </a:rPr>
              <a:t>office@keyquest.at</a:t>
            </a:r>
            <a:br>
              <a:rPr lang="de-DE" b="0" dirty="0"/>
            </a:br>
            <a:r>
              <a:rPr lang="de-DE" b="0" dirty="0"/>
              <a:t>www.keyquest.at</a:t>
            </a:r>
          </a:p>
        </p:txBody>
      </p:sp>
    </p:spTree>
    <p:extLst>
      <p:ext uri="{BB962C8B-B14F-4D97-AF65-F5344CB8AC3E}">
        <p14:creationId xmlns:p14="http://schemas.microsoft.com/office/powerpoint/2010/main" val="18657202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E1B2D2C-2B36-D6B6-B2E0-E1D8F7DAF2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3"/>
          <a:stretch>
            <a:fillRect/>
          </a:stretch>
        </p:blipFill>
        <p:spPr bwMode="auto">
          <a:xfrm>
            <a:off x="2184010" y="1462257"/>
            <a:ext cx="8509390" cy="5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999" y="180000"/>
            <a:ext cx="10009261" cy="742950"/>
          </a:xfrm>
        </p:spPr>
        <p:txBody>
          <a:bodyPr/>
          <a:lstStyle/>
          <a:p>
            <a:r>
              <a:rPr lang="de-AT" b="0" dirty="0"/>
              <a:t>Eckdaten </a:t>
            </a:r>
            <a:r>
              <a:rPr lang="de-AT" dirty="0"/>
              <a:t>der Studie „Direktvermarktung in Österreich“</a:t>
            </a:r>
            <a:endParaRPr lang="de-AT" b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66700" indent="-266700"/>
            <a:r>
              <a:rPr lang="de-AT" sz="1400" b="0" dirty="0"/>
              <a:t>Methode: 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b="0" dirty="0"/>
              <a:t>Kombinierte Online / Telefonstudie mit disproportional geschichteter Stichprobe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n=1.213 (telefonisch 1.018, online 195)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710 Interviews mit Betrieben mit Direktvermarktung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503 Interviews mit Betrieben ohne Direktvermarktung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Grundgesamtheit: Betriebe mit Mehrfachantrag bei der AMA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Interviewzeitraum: März/April 2026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Schwankungsbreite: +/- 2,87 (Signifikanzniveau 95%)</a:t>
            </a:r>
          </a:p>
          <a:p>
            <a:pPr marL="541338" lvl="1" indent="-274638">
              <a:tabLst>
                <a:tab pos="541338" algn="l"/>
              </a:tabLst>
            </a:pPr>
            <a:endParaRPr lang="de-AT" sz="1200" dirty="0"/>
          </a:p>
          <a:p>
            <a:pPr marL="266700" indent="-266700"/>
            <a:r>
              <a:rPr lang="de-AT" sz="1400" dirty="0"/>
              <a:t>Zentrale Ziel und Inhalte: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Erhebung von Eckdaten zur wirtschaftlichen Bedeutung der Direktvermarktung in Österreich</a:t>
            </a:r>
          </a:p>
          <a:p>
            <a:pPr marL="541338" lvl="1" indent="-274638">
              <a:tabLst>
                <a:tab pos="541338" algn="l"/>
              </a:tabLst>
            </a:pPr>
            <a:r>
              <a:rPr lang="de-AT" sz="1200" dirty="0"/>
              <a:t>Ermittlung  von Vergleichswerten zu Studien aus den Jahren 2016 und 2022</a:t>
            </a:r>
          </a:p>
          <a:p>
            <a:pPr marL="541338" lvl="1" indent="-274638">
              <a:tabLst>
                <a:tab pos="541338" algn="l"/>
              </a:tabLst>
            </a:pPr>
            <a:endParaRPr lang="de-AT" sz="1200" dirty="0"/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5A0C2A-05B2-29B1-C3F8-71D786B8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436" y="6159419"/>
            <a:ext cx="1584176" cy="3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613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62023-72FA-CE88-A098-40866D06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92066724-7B1D-9C02-95E3-48E2AF793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5947063"/>
              </p:ext>
            </p:extLst>
          </p:nvPr>
        </p:nvGraphicFramePr>
        <p:xfrm>
          <a:off x="743840" y="1431371"/>
          <a:ext cx="9211372" cy="450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9602288-7FD3-7EDE-C1D4-449540B5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04047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2D98C-43E7-709A-8686-E83B48A8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29% der Betriebe sind Direktvermarkter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B08229-5B45-B84D-E50A-174A8C1B8F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58E1AA0-DAB0-C5BE-54D6-B17E988C02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 dirty="0"/>
          </a:p>
          <a:p>
            <a:r>
              <a:rPr lang="de-AT" sz="1600" dirty="0"/>
              <a:t>Direktvermarkter erwirtschaften Ø 36% ihres Einkommens mit Direktvermarktung – Tendenz steigend</a:t>
            </a:r>
          </a:p>
          <a:p>
            <a:r>
              <a:rPr lang="de-AT" sz="1600" dirty="0"/>
              <a:t>41% berichten von steigender Bedeutung der Direktvermarktung, 44% von gleichbleibender und 15% von sinkender Bedeutung</a:t>
            </a:r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343ACDE4-0AC2-34F5-E871-796ABAB2DBED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Berechneter Wert aus Fragen nach Bedeutung der DV, wenn keine DV ob früher gemacht oder Einstieg geplant.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Landwirte, Angaben in Prozent.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AA3BAAD4-D13D-83EE-5A2E-37EEC9946A4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r="29445"/>
          <a:stretch>
            <a:fillRect/>
          </a:stretch>
        </p:blipFill>
        <p:spPr>
          <a:xfrm>
            <a:off x="547992" y="1490699"/>
            <a:ext cx="4680520" cy="50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608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EECD-CF72-9A8F-B9B3-D9E9574C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Produktgruppen &amp; Vertriebswege der Direktvermarktung</a:t>
            </a:r>
            <a:endParaRPr lang="de-AT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6B65F04C-B697-5725-ACE3-7DC14A16FBF9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Frage F2: Welche Produkte verkaufen Sie? Frage F3: Über welche Vertriebswege verkaufen Sie Ihre Produkte?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Direktvermarkter, Angaben in Prozent, Mehrfachnennungen, nur die Top15 dargestellt.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F0F98BFE-C284-8728-6E15-738ECD222D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0"/>
            <a:ext cx="9721400" cy="50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93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54A96-AB93-2489-FDD2-5E62202D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Bedeutung der Direktvermarktung nach Merkmal der Befragten</a:t>
            </a:r>
            <a:endParaRPr lang="de-AT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1465CF81-A2C3-6E6A-1E8E-4D6E106C17AE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Berechneter Wert aus Fragen nach Bedeutung der DV, wenn keine DV ob früher gemacht oder Einstieg geplant.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Landwirte, Angaben in Prozent.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50DBD1B0-B0BD-8E3D-C27D-DA51A26E1B5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1"/>
            <a:ext cx="9721400" cy="49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125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E65BE-4E75-7FF1-DE8A-F12B9294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Anteil Betriebe mit „großer Bedeutung Direktvermarktung“ steigt deutlich</a:t>
            </a:r>
            <a:endParaRPr lang="de-AT" sz="2400" dirty="0"/>
          </a:p>
        </p:txBody>
      </p:sp>
      <p:sp>
        <p:nvSpPr>
          <p:cNvPr id="3" name="QuestionText">
            <a:extLst>
              <a:ext uri="{FF2B5EF4-FFF2-40B4-BE49-F238E27FC236}">
                <a16:creationId xmlns:a16="http://schemas.microsoft.com/office/drawing/2014/main" id="{3691DEA1-B03B-1CA3-E623-DD85565CA19F}"/>
              </a:ext>
            </a:extLst>
          </p:cNvPr>
          <p:cNvSpPr txBox="1"/>
          <p:nvPr/>
        </p:nvSpPr>
        <p:spPr>
          <a:xfrm>
            <a:off x="576000" y="1008000"/>
            <a:ext cx="9642705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de-DE" sz="1000">
                <a:latin typeface="Calibri" panose="020F0502020204030204" pitchFamily="34" charset="0"/>
              </a:rPr>
              <a:t>Berechneter Wert aus Fragen nach Bedeutung der DV, wenn keine DV ob früher gemacht oder Einstieg geplant.</a:t>
            </a:r>
          </a:p>
          <a:p>
            <a:r>
              <a:rPr lang="de-DE" sz="1000">
                <a:latin typeface="Calibri" panose="020F0502020204030204" pitchFamily="34" charset="0"/>
              </a:rPr>
              <a:t>Basis: alle Landwirte, Angaben in Prozent.</a:t>
            </a:r>
            <a:endParaRPr lang="de-AT" sz="1000">
              <a:latin typeface="Calibri" panose="020F0502020204030204" pitchFamily="34" charset="0"/>
            </a:endParaRPr>
          </a:p>
        </p:txBody>
      </p:sp>
      <p:pic>
        <p:nvPicPr>
          <p:cNvPr id="5" name="keyquest_chartarea">
            <a:extLst>
              <a:ext uri="{FF2B5EF4-FFF2-40B4-BE49-F238E27FC236}">
                <a16:creationId xmlns:a16="http://schemas.microsoft.com/office/drawing/2014/main" id="{D6E50302-31B1-0058-9736-DDA1F34EBE7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545701"/>
            <a:ext cx="9721400" cy="50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5717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CB4C-F83D-A4D6-1185-074B12A01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FECFA7F-FC83-7D6B-3F62-220502829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042252"/>
              </p:ext>
            </p:extLst>
          </p:nvPr>
        </p:nvGraphicFramePr>
        <p:xfrm>
          <a:off x="743840" y="1431371"/>
          <a:ext cx="9211372" cy="450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3632571-BC8E-F309-8706-97FFF662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85187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TEST2.pptx" id="{E418F8F7-FB14-4530-A7DC-A212368B0D96}" vid="{C5DFE413-A3BE-4594-9243-D058C80D833C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PPtTEST2</Template>
  <TotalTime>0</TotalTime>
  <Words>962</Words>
  <Application>Microsoft Office PowerPoint</Application>
  <PresentationFormat>Benutzerdefiniert</PresentationFormat>
  <Paragraphs>104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Tahoma</vt:lpstr>
      <vt:lpstr>Verdana</vt:lpstr>
      <vt:lpstr>Wingdings</vt:lpstr>
      <vt:lpstr>blank</vt:lpstr>
      <vt:lpstr> Landwirte-Befragung März/April 2026 Studie Direktvermarktung 2026</vt:lpstr>
      <vt:lpstr>PowerPoint-Präsentation</vt:lpstr>
      <vt:lpstr>Eckdaten der Studie „Direktvermarktung in Österreich“</vt:lpstr>
      <vt:lpstr>PowerPoint-Präsentation</vt:lpstr>
      <vt:lpstr>29% der Betriebe sind Direktvermarkter</vt:lpstr>
      <vt:lpstr>Top Produktgruppen &amp; Vertriebswege der Direktvermarktung</vt:lpstr>
      <vt:lpstr>Bedeutung der Direktvermarktung nach Merkmal der Befragten</vt:lpstr>
      <vt:lpstr>Anteil Betriebe mit „großer Bedeutung Direktvermarktung“ steigt deutlich</vt:lpstr>
      <vt:lpstr>PowerPoint-Präsentation</vt:lpstr>
      <vt:lpstr>Direktvermarktung sichert 27.500 Arbeitsplätze auf den Betrieben</vt:lpstr>
      <vt:lpstr>Investitionen in Direktvermarktung: 360 Mio Euro pro Jahr</vt:lpstr>
      <vt:lpstr>PowerPoint-Präsentation</vt:lpstr>
      <vt:lpstr>Mehr als die Hälfte der Direktvermarkter will investieren</vt:lpstr>
      <vt:lpstr>Zahlreiche Indikatoren lassen Wachstum erwarten</vt:lpstr>
      <vt:lpstr>Gründe für die Zunahme der Direktvermarktung</vt:lpstr>
      <vt:lpstr>Gründe für Rückgang der Direktvermarktung</vt:lpstr>
      <vt:lpstr>Zukunft der Vertriebswege: SB &amp; Online im Mittelpunkt</vt:lpstr>
      <vt:lpstr>Aussagen und Einschätzungen zur Direktvermarktung</vt:lpstr>
      <vt:lpstr>PowerPoint-Präsentation</vt:lpstr>
      <vt:lpstr>Fazit – 5 zentrale Erkenntnisse der Studie</vt:lpstr>
      <vt:lpstr>Vielen Dank! Wir stehen gerne für weitere Fragen zur Verfügung.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Landwirte-Befragung März/April 2026 Studie Direktvermarktung 2026</dc:title>
  <dc:creator>Arbeitsplatz 3</dc:creator>
  <cp:lastModifiedBy>Martina Wolf</cp:lastModifiedBy>
  <cp:revision>15</cp:revision>
  <cp:lastPrinted>2026-07-20T11:24:36Z</cp:lastPrinted>
  <dcterms:created xsi:type="dcterms:W3CDTF">2026-07-20T07:22:02Z</dcterms:created>
  <dcterms:modified xsi:type="dcterms:W3CDTF">2026-07-22T10:16:53Z</dcterms:modified>
</cp:coreProperties>
</file>